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12192000"/>
  <p:notesSz cx="6858000" cy="9144000"/>
  <p:embeddedFontLst>
    <p:embeddedFont>
      <p:font typeface="Roboto"/>
      <p:regular r:id="rId54"/>
      <p:bold r:id="rId55"/>
      <p:italic r:id="rId56"/>
      <p:boldItalic r:id="rId57"/>
    </p:embeddedFont>
    <p:embeddedFont>
      <p:font typeface="Nunito"/>
      <p:regular r:id="rId58"/>
      <p:bold r:id="rId59"/>
      <p:italic r:id="rId60"/>
      <p:boldItalic r:id="rId61"/>
    </p:embeddedFont>
    <p:embeddedFont>
      <p:font typeface="Maven Pro"/>
      <p:regular r:id="rId62"/>
      <p:bold r:id="rId63"/>
    </p:embeddedFont>
    <p:embeddedFont>
      <p:font typeface="Candara"/>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8" roundtripDataSignature="AMtx7mi+ncdQCEFq8+Qi+nyIpBLNco72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avenPro-regular.fntdata"/><Relationship Id="rId61" Type="http://schemas.openxmlformats.org/officeDocument/2006/relationships/font" Target="fonts/Nunito-boldItalic.fntdata"/><Relationship Id="rId20" Type="http://schemas.openxmlformats.org/officeDocument/2006/relationships/slide" Target="slides/slide16.xml"/><Relationship Id="rId64" Type="http://schemas.openxmlformats.org/officeDocument/2006/relationships/font" Target="fonts/Candara-regular.fntdata"/><Relationship Id="rId63" Type="http://schemas.openxmlformats.org/officeDocument/2006/relationships/font" Target="fonts/MavenPro-bold.fntdata"/><Relationship Id="rId22" Type="http://schemas.openxmlformats.org/officeDocument/2006/relationships/slide" Target="slides/slide18.xml"/><Relationship Id="rId66" Type="http://schemas.openxmlformats.org/officeDocument/2006/relationships/font" Target="fonts/Candara-italic.fntdata"/><Relationship Id="rId21" Type="http://schemas.openxmlformats.org/officeDocument/2006/relationships/slide" Target="slides/slide17.xml"/><Relationship Id="rId65" Type="http://schemas.openxmlformats.org/officeDocument/2006/relationships/font" Target="fonts/Candara-bold.fntdata"/><Relationship Id="rId24" Type="http://schemas.openxmlformats.org/officeDocument/2006/relationships/slide" Target="slides/slide20.xml"/><Relationship Id="rId68" Type="http://customschemas.google.com/relationships/presentationmetadata" Target="metadata"/><Relationship Id="rId23" Type="http://schemas.openxmlformats.org/officeDocument/2006/relationships/slide" Target="slides/slide19.xml"/><Relationship Id="rId67" Type="http://schemas.openxmlformats.org/officeDocument/2006/relationships/font" Target="fonts/Candara-boldItalic.fntdata"/><Relationship Id="rId60" Type="http://schemas.openxmlformats.org/officeDocument/2006/relationships/font" Target="fonts/Nunit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oboto-bold.fntdata"/><Relationship Id="rId10" Type="http://schemas.openxmlformats.org/officeDocument/2006/relationships/slide" Target="slides/slide6.xml"/><Relationship Id="rId54" Type="http://schemas.openxmlformats.org/officeDocument/2006/relationships/font" Target="fonts/Roboto-regular.fntdata"/><Relationship Id="rId13" Type="http://schemas.openxmlformats.org/officeDocument/2006/relationships/slide" Target="slides/slide9.xml"/><Relationship Id="rId57" Type="http://schemas.openxmlformats.org/officeDocument/2006/relationships/font" Target="fonts/Roboto-boldItalic.fntdata"/><Relationship Id="rId12" Type="http://schemas.openxmlformats.org/officeDocument/2006/relationships/slide" Target="slides/slide8.xml"/><Relationship Id="rId56" Type="http://schemas.openxmlformats.org/officeDocument/2006/relationships/font" Target="fonts/Roboto-italic.fntdata"/><Relationship Id="rId15" Type="http://schemas.openxmlformats.org/officeDocument/2006/relationships/slide" Target="slides/slide11.xml"/><Relationship Id="rId59" Type="http://schemas.openxmlformats.org/officeDocument/2006/relationships/font" Target="fonts/Nunito-bold.fntdata"/><Relationship Id="rId14" Type="http://schemas.openxmlformats.org/officeDocument/2006/relationships/slide" Target="slides/slide10.xml"/><Relationship Id="rId58" Type="http://schemas.openxmlformats.org/officeDocument/2006/relationships/font" Target="fonts/Nunit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6cfeb4e4de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cfeb4e4de_2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6cfeb4e4de_2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6cfeb4e4de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cfeb4e4de_2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6cfeb4e4de_2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6cfeb4e4de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cfeb4e4de_2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6cfeb4e4de_2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6cfeb4e4de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cfeb4e4de_2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6cfeb4e4de_2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6cfeb4e4de_2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cfeb4e4de_2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6cfeb4e4de_2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6cfeb4e4de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cfeb4e4de_2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6cfeb4e4de_2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6cfeb4e4de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cfeb4e4de_2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6cfeb4e4de_2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6cfeb4e4de_0_5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cfeb4e4de_0_5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6cfeb4e4de_0_5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cfeb4e4de_0_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cfeb4e4de_0_5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6cfeb4e4de_0_5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6cfeb4e4de_0_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cfeb4e4de_0_5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6cfeb4e4de_0_5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6cfeb4e4de_2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cfeb4e4de_2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6cfeb4e4de_2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6cfeb4e4de_2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cfeb4e4de_2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6cfeb4e4de_2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cfeb4e4de_2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cfeb4e4de_2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6cfeb4e4de_2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6cfeb4e4de_2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cfeb4e4de_2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6cfeb4e4de_2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6cfeb4e4de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cfeb4e4de_0_5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6cfeb4e4de_0_5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6cfeb4e4de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6cfeb4e4de_2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6cfeb4e4de_2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6cfeb4e4de_2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6cfeb4e4de_2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6cfeb4e4d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6cfeb4e4de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6cfeb4e4de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6cfeb4e4d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6cfeb4e4de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g6cfeb4e4de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g6cfeb4e4de_0_286"/>
          <p:cNvGrpSpPr/>
          <p:nvPr/>
        </p:nvGrpSpPr>
        <p:grpSpPr>
          <a:xfrm>
            <a:off x="9790426" y="4546120"/>
            <a:ext cx="2255173" cy="2310006"/>
            <a:chOff x="7343003" y="3409675"/>
            <a:chExt cx="1691422" cy="1732548"/>
          </a:xfrm>
        </p:grpSpPr>
        <p:grpSp>
          <p:nvGrpSpPr>
            <p:cNvPr id="15" name="Google Shape;15;g6cfeb4e4de_0_286"/>
            <p:cNvGrpSpPr/>
            <p:nvPr/>
          </p:nvGrpSpPr>
          <p:grpSpPr>
            <a:xfrm>
              <a:off x="7343003" y="4453711"/>
              <a:ext cx="316800" cy="688513"/>
              <a:chOff x="7343003" y="4453711"/>
              <a:chExt cx="316800" cy="688513"/>
            </a:xfrm>
          </p:grpSpPr>
          <p:sp>
            <p:nvSpPr>
              <p:cNvPr id="16" name="Google Shape;16;g6cfeb4e4de_0_286"/>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6cfeb4e4de_0_286"/>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g6cfeb4e4de_0_286"/>
            <p:cNvGrpSpPr/>
            <p:nvPr/>
          </p:nvGrpSpPr>
          <p:grpSpPr>
            <a:xfrm>
              <a:off x="7801210" y="4105700"/>
              <a:ext cx="316800" cy="1036523"/>
              <a:chOff x="7801210" y="4105700"/>
              <a:chExt cx="316800" cy="1036523"/>
            </a:xfrm>
          </p:grpSpPr>
          <p:sp>
            <p:nvSpPr>
              <p:cNvPr id="19" name="Google Shape;19;g6cfeb4e4de_0_286"/>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6cfeb4e4de_0_28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6cfeb4e4de_0_286"/>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g6cfeb4e4de_0_286"/>
            <p:cNvGrpSpPr/>
            <p:nvPr/>
          </p:nvGrpSpPr>
          <p:grpSpPr>
            <a:xfrm>
              <a:off x="8259418" y="3757688"/>
              <a:ext cx="316800" cy="1384535"/>
              <a:chOff x="8259418" y="3757688"/>
              <a:chExt cx="316800" cy="1384535"/>
            </a:xfrm>
          </p:grpSpPr>
          <p:sp>
            <p:nvSpPr>
              <p:cNvPr id="23" name="Google Shape;23;g6cfeb4e4de_0_286"/>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g6cfeb4e4de_0_286"/>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6cfeb4e4de_0_286"/>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6cfeb4e4de_0_286"/>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 name="Google Shape;27;g6cfeb4e4de_0_286"/>
            <p:cNvGrpSpPr/>
            <p:nvPr/>
          </p:nvGrpSpPr>
          <p:grpSpPr>
            <a:xfrm>
              <a:off x="8717625" y="3409675"/>
              <a:ext cx="316800" cy="1732548"/>
              <a:chOff x="8717625" y="3409675"/>
              <a:chExt cx="316800" cy="1732548"/>
            </a:xfrm>
          </p:grpSpPr>
          <p:sp>
            <p:nvSpPr>
              <p:cNvPr id="28" name="Google Shape;28;g6cfeb4e4de_0_286"/>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6cfeb4e4de_0_286"/>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6cfeb4e4de_0_28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6cfeb4e4de_0_286"/>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6cfeb4e4de_0_286"/>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3" name="Google Shape;33;g6cfeb4e4de_0_286"/>
          <p:cNvGrpSpPr/>
          <p:nvPr/>
        </p:nvGrpSpPr>
        <p:grpSpPr>
          <a:xfrm>
            <a:off x="6724502" y="0"/>
            <a:ext cx="5085303" cy="5118675"/>
            <a:chOff x="5043503" y="0"/>
            <a:chExt cx="3814072" cy="3839102"/>
          </a:xfrm>
        </p:grpSpPr>
        <p:sp>
          <p:nvSpPr>
            <p:cNvPr id="34" name="Google Shape;34;g6cfeb4e4de_0_286"/>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6cfeb4e4de_0_286"/>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6" name="Google Shape;36;g6cfeb4e4de_0_286"/>
            <p:cNvGrpSpPr/>
            <p:nvPr/>
          </p:nvGrpSpPr>
          <p:grpSpPr>
            <a:xfrm>
              <a:off x="7647812" y="2704283"/>
              <a:ext cx="635219" cy="635219"/>
              <a:chOff x="6725724" y="2701260"/>
              <a:chExt cx="1208101" cy="1208100"/>
            </a:xfrm>
          </p:grpSpPr>
          <p:sp>
            <p:nvSpPr>
              <p:cNvPr id="37" name="Google Shape;37;g6cfeb4e4de_0_286"/>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6cfeb4e4de_0_286"/>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6cfeb4e4de_0_286"/>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g6cfeb4e4de_0_28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 name="Google Shape;41;g6cfeb4e4de_0_286"/>
            <p:cNvGrpSpPr/>
            <p:nvPr/>
          </p:nvGrpSpPr>
          <p:grpSpPr>
            <a:xfrm>
              <a:off x="7952720" y="179238"/>
              <a:ext cx="873165" cy="873003"/>
              <a:chOff x="7754428" y="208725"/>
              <a:chExt cx="541800" cy="541800"/>
            </a:xfrm>
          </p:grpSpPr>
          <p:sp>
            <p:nvSpPr>
              <p:cNvPr id="42" name="Google Shape;42;g6cfeb4e4de_0_286"/>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g6cfeb4e4de_0_286"/>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4" name="Google Shape;44;g6cfeb4e4de_0_286"/>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g6cfeb4e4de_0_286"/>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g6cfeb4e4de_0_286"/>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 name="Google Shape;47;g6cfeb4e4de_0_286"/>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g6cfeb4e4de_0_286"/>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g6cfeb4e4de_0_286"/>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0" name="Google Shape;50;g6cfeb4e4de_0_286"/>
          <p:cNvSpPr txBox="1"/>
          <p:nvPr>
            <p:ph type="ctrTitle"/>
          </p:nvPr>
        </p:nvSpPr>
        <p:spPr>
          <a:xfrm>
            <a:off x="1098667" y="2151750"/>
            <a:ext cx="5673900" cy="24972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1" name="Google Shape;51;g6cfeb4e4de_0_286"/>
          <p:cNvSpPr txBox="1"/>
          <p:nvPr>
            <p:ph idx="1" type="subTitle"/>
          </p:nvPr>
        </p:nvSpPr>
        <p:spPr>
          <a:xfrm>
            <a:off x="1098667" y="4795067"/>
            <a:ext cx="5673900" cy="927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g6cfeb4e4de_0_286"/>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g6cfeb4e4de_0_418"/>
          <p:cNvGrpSpPr/>
          <p:nvPr/>
        </p:nvGrpSpPr>
        <p:grpSpPr>
          <a:xfrm>
            <a:off x="69" y="5465463"/>
            <a:ext cx="12191743" cy="1392365"/>
            <a:chOff x="52" y="4099200"/>
            <a:chExt cx="9144036" cy="1044300"/>
          </a:xfrm>
        </p:grpSpPr>
        <p:grpSp>
          <p:nvGrpSpPr>
            <p:cNvPr id="147" name="Google Shape;147;g6cfeb4e4de_0_418"/>
            <p:cNvGrpSpPr/>
            <p:nvPr/>
          </p:nvGrpSpPr>
          <p:grpSpPr>
            <a:xfrm>
              <a:off x="52" y="4309200"/>
              <a:ext cx="231622" cy="834300"/>
              <a:chOff x="2688737" y="4301380"/>
              <a:chExt cx="231900" cy="834300"/>
            </a:xfrm>
          </p:grpSpPr>
          <p:sp>
            <p:nvSpPr>
              <p:cNvPr id="148" name="Google Shape;148;g6cfeb4e4de_0_41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g6cfeb4e4de_0_418"/>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g6cfeb4e4de_0_41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g6cfeb4e4de_0_41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2" name="Google Shape;152;g6cfeb4e4de_0_418"/>
            <p:cNvGrpSpPr/>
            <p:nvPr/>
          </p:nvGrpSpPr>
          <p:grpSpPr>
            <a:xfrm>
              <a:off x="371406" y="4099200"/>
              <a:ext cx="231622" cy="1044300"/>
              <a:chOff x="2688737" y="4091380"/>
              <a:chExt cx="231900" cy="1044300"/>
            </a:xfrm>
          </p:grpSpPr>
          <p:sp>
            <p:nvSpPr>
              <p:cNvPr id="153" name="Google Shape;153;g6cfeb4e4de_0_41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g6cfeb4e4de_0_418"/>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g6cfeb4e4de_0_41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g6cfeb4e4de_0_418"/>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g6cfeb4e4de_0_41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8" name="Google Shape;158;g6cfeb4e4de_0_418"/>
            <p:cNvGrpSpPr/>
            <p:nvPr/>
          </p:nvGrpSpPr>
          <p:grpSpPr>
            <a:xfrm>
              <a:off x="742761" y="4309200"/>
              <a:ext cx="231622" cy="834300"/>
              <a:chOff x="2688737" y="4301380"/>
              <a:chExt cx="231900" cy="834300"/>
            </a:xfrm>
          </p:grpSpPr>
          <p:sp>
            <p:nvSpPr>
              <p:cNvPr id="159" name="Google Shape;159;g6cfeb4e4de_0_41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g6cfeb4e4de_0_418"/>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g6cfeb4e4de_0_41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g6cfeb4e4de_0_41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g6cfeb4e4de_0_418"/>
            <p:cNvGrpSpPr/>
            <p:nvPr/>
          </p:nvGrpSpPr>
          <p:grpSpPr>
            <a:xfrm>
              <a:off x="1114115" y="4518900"/>
              <a:ext cx="231622" cy="624600"/>
              <a:chOff x="2688737" y="4511080"/>
              <a:chExt cx="231900" cy="624600"/>
            </a:xfrm>
          </p:grpSpPr>
          <p:sp>
            <p:nvSpPr>
              <p:cNvPr id="164" name="Google Shape;164;g6cfeb4e4de_0_418"/>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g6cfeb4e4de_0_41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g6cfeb4e4de_0_41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7" name="Google Shape;167;g6cfeb4e4de_0_418"/>
            <p:cNvGrpSpPr/>
            <p:nvPr/>
          </p:nvGrpSpPr>
          <p:grpSpPr>
            <a:xfrm>
              <a:off x="1856753" y="4099200"/>
              <a:ext cx="231600" cy="1044300"/>
              <a:chOff x="1856753" y="4099200"/>
              <a:chExt cx="231600" cy="1044300"/>
            </a:xfrm>
          </p:grpSpPr>
          <p:sp>
            <p:nvSpPr>
              <p:cNvPr id="168" name="Google Shape;168;g6cfeb4e4de_0_418"/>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g6cfeb4e4de_0_418"/>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g6cfeb4e4de_0_418"/>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g6cfeb4e4de_0_418"/>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g6cfeb4e4de_0_41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3" name="Google Shape;173;g6cfeb4e4de_0_418"/>
            <p:cNvGrpSpPr/>
            <p:nvPr/>
          </p:nvGrpSpPr>
          <p:grpSpPr>
            <a:xfrm>
              <a:off x="2228107" y="4309200"/>
              <a:ext cx="231600" cy="834300"/>
              <a:chOff x="2228107" y="4309200"/>
              <a:chExt cx="231600" cy="834300"/>
            </a:xfrm>
          </p:grpSpPr>
          <p:sp>
            <p:nvSpPr>
              <p:cNvPr id="174" name="Google Shape;174;g6cfeb4e4de_0_418"/>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g6cfeb4e4de_0_418"/>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g6cfeb4e4de_0_418"/>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g6cfeb4e4de_0_418"/>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g6cfeb4e4de_0_418"/>
            <p:cNvGrpSpPr/>
            <p:nvPr/>
          </p:nvGrpSpPr>
          <p:grpSpPr>
            <a:xfrm>
              <a:off x="2599462" y="4518900"/>
              <a:ext cx="231600" cy="624600"/>
              <a:chOff x="2599462" y="4518900"/>
              <a:chExt cx="231600" cy="624600"/>
            </a:xfrm>
          </p:grpSpPr>
          <p:sp>
            <p:nvSpPr>
              <p:cNvPr id="179" name="Google Shape;179;g6cfeb4e4de_0_418"/>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g6cfeb4e4de_0_418"/>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g6cfeb4e4de_0_418"/>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2" name="Google Shape;182;g6cfeb4e4de_0_418"/>
            <p:cNvGrpSpPr/>
            <p:nvPr/>
          </p:nvGrpSpPr>
          <p:grpSpPr>
            <a:xfrm>
              <a:off x="3342171" y="4099200"/>
              <a:ext cx="231600" cy="1044300"/>
              <a:chOff x="3342171" y="4099200"/>
              <a:chExt cx="231600" cy="1044300"/>
            </a:xfrm>
          </p:grpSpPr>
          <p:sp>
            <p:nvSpPr>
              <p:cNvPr id="183" name="Google Shape;183;g6cfeb4e4de_0_418"/>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g6cfeb4e4de_0_418"/>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g6cfeb4e4de_0_418"/>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g6cfeb4e4de_0_418"/>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g6cfeb4e4de_0_418"/>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8" name="Google Shape;188;g6cfeb4e4de_0_418"/>
            <p:cNvGrpSpPr/>
            <p:nvPr/>
          </p:nvGrpSpPr>
          <p:grpSpPr>
            <a:xfrm>
              <a:off x="3713525" y="4309200"/>
              <a:ext cx="231600" cy="834300"/>
              <a:chOff x="3713525" y="4309200"/>
              <a:chExt cx="231600" cy="834300"/>
            </a:xfrm>
          </p:grpSpPr>
          <p:sp>
            <p:nvSpPr>
              <p:cNvPr id="189" name="Google Shape;189;g6cfeb4e4de_0_418"/>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g6cfeb4e4de_0_418"/>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g6cfeb4e4de_0_418"/>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g6cfeb4e4de_0_41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3" name="Google Shape;193;g6cfeb4e4de_0_418"/>
            <p:cNvGrpSpPr/>
            <p:nvPr/>
          </p:nvGrpSpPr>
          <p:grpSpPr>
            <a:xfrm>
              <a:off x="1485398" y="4309200"/>
              <a:ext cx="231600" cy="834300"/>
              <a:chOff x="1485398" y="4309200"/>
              <a:chExt cx="231600" cy="834300"/>
            </a:xfrm>
          </p:grpSpPr>
          <p:sp>
            <p:nvSpPr>
              <p:cNvPr id="194" name="Google Shape;194;g6cfeb4e4de_0_418"/>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g6cfeb4e4de_0_418"/>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g6cfeb4e4de_0_418"/>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g6cfeb4e4de_0_418"/>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g6cfeb4e4de_0_418"/>
            <p:cNvGrpSpPr/>
            <p:nvPr/>
          </p:nvGrpSpPr>
          <p:grpSpPr>
            <a:xfrm>
              <a:off x="4084879" y="4518900"/>
              <a:ext cx="231600" cy="624600"/>
              <a:chOff x="4084879" y="4518900"/>
              <a:chExt cx="231600" cy="624600"/>
            </a:xfrm>
          </p:grpSpPr>
          <p:sp>
            <p:nvSpPr>
              <p:cNvPr id="199" name="Google Shape;199;g6cfeb4e4de_0_418"/>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g6cfeb4e4de_0_418"/>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g6cfeb4e4de_0_418"/>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2" name="Google Shape;202;g6cfeb4e4de_0_418"/>
            <p:cNvGrpSpPr/>
            <p:nvPr/>
          </p:nvGrpSpPr>
          <p:grpSpPr>
            <a:xfrm>
              <a:off x="2970816" y="4309200"/>
              <a:ext cx="231600" cy="834300"/>
              <a:chOff x="2970816" y="4309200"/>
              <a:chExt cx="231600" cy="834300"/>
            </a:xfrm>
          </p:grpSpPr>
          <p:sp>
            <p:nvSpPr>
              <p:cNvPr id="203" name="Google Shape;203;g6cfeb4e4de_0_418"/>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g6cfeb4e4de_0_418"/>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g6cfeb4e4de_0_418"/>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g6cfeb4e4de_0_418"/>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7" name="Google Shape;207;g6cfeb4e4de_0_418"/>
            <p:cNvGrpSpPr/>
            <p:nvPr/>
          </p:nvGrpSpPr>
          <p:grpSpPr>
            <a:xfrm>
              <a:off x="4456234" y="4309200"/>
              <a:ext cx="231600" cy="834300"/>
              <a:chOff x="4456234" y="4309200"/>
              <a:chExt cx="231600" cy="834300"/>
            </a:xfrm>
          </p:grpSpPr>
          <p:sp>
            <p:nvSpPr>
              <p:cNvPr id="208" name="Google Shape;208;g6cfeb4e4de_0_418"/>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g6cfeb4e4de_0_418"/>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g6cfeb4e4de_0_418"/>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6cfeb4e4de_0_418"/>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2" name="Google Shape;212;g6cfeb4e4de_0_418"/>
            <p:cNvGrpSpPr/>
            <p:nvPr/>
          </p:nvGrpSpPr>
          <p:grpSpPr>
            <a:xfrm>
              <a:off x="4827588" y="4099200"/>
              <a:ext cx="231600" cy="1044300"/>
              <a:chOff x="4827588" y="4099200"/>
              <a:chExt cx="231600" cy="1044300"/>
            </a:xfrm>
          </p:grpSpPr>
          <p:sp>
            <p:nvSpPr>
              <p:cNvPr id="213" name="Google Shape;213;g6cfeb4e4de_0_418"/>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g6cfeb4e4de_0_418"/>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g6cfeb4e4de_0_418"/>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6cfeb4e4de_0_418"/>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g6cfeb4e4de_0_418"/>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8" name="Google Shape;218;g6cfeb4e4de_0_418"/>
            <p:cNvGrpSpPr/>
            <p:nvPr/>
          </p:nvGrpSpPr>
          <p:grpSpPr>
            <a:xfrm>
              <a:off x="5198943" y="4309200"/>
              <a:ext cx="231600" cy="834300"/>
              <a:chOff x="5198943" y="4309200"/>
              <a:chExt cx="231600" cy="834300"/>
            </a:xfrm>
          </p:grpSpPr>
          <p:sp>
            <p:nvSpPr>
              <p:cNvPr id="219" name="Google Shape;219;g6cfeb4e4de_0_418"/>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g6cfeb4e4de_0_418"/>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g6cfeb4e4de_0_418"/>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g6cfeb4e4de_0_41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g6cfeb4e4de_0_418"/>
            <p:cNvGrpSpPr/>
            <p:nvPr/>
          </p:nvGrpSpPr>
          <p:grpSpPr>
            <a:xfrm>
              <a:off x="5570297" y="4518900"/>
              <a:ext cx="231600" cy="624600"/>
              <a:chOff x="5570297" y="4518900"/>
              <a:chExt cx="231600" cy="624600"/>
            </a:xfrm>
          </p:grpSpPr>
          <p:sp>
            <p:nvSpPr>
              <p:cNvPr id="224" name="Google Shape;224;g6cfeb4e4de_0_418"/>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g6cfeb4e4de_0_418"/>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g6cfeb4e4de_0_418"/>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7" name="Google Shape;227;g6cfeb4e4de_0_418"/>
            <p:cNvGrpSpPr/>
            <p:nvPr/>
          </p:nvGrpSpPr>
          <p:grpSpPr>
            <a:xfrm>
              <a:off x="5941652" y="4309200"/>
              <a:ext cx="231600" cy="834300"/>
              <a:chOff x="5941652" y="4309200"/>
              <a:chExt cx="231600" cy="834300"/>
            </a:xfrm>
          </p:grpSpPr>
          <p:sp>
            <p:nvSpPr>
              <p:cNvPr id="228" name="Google Shape;228;g6cfeb4e4de_0_418"/>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g6cfeb4e4de_0_418"/>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g6cfeb4e4de_0_418"/>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g6cfeb4e4de_0_418"/>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2" name="Google Shape;232;g6cfeb4e4de_0_418"/>
            <p:cNvGrpSpPr/>
            <p:nvPr/>
          </p:nvGrpSpPr>
          <p:grpSpPr>
            <a:xfrm>
              <a:off x="6313006" y="4099200"/>
              <a:ext cx="231600" cy="1044300"/>
              <a:chOff x="6313006" y="4099200"/>
              <a:chExt cx="231600" cy="1044300"/>
            </a:xfrm>
          </p:grpSpPr>
          <p:sp>
            <p:nvSpPr>
              <p:cNvPr id="233" name="Google Shape;233;g6cfeb4e4de_0_418"/>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g6cfeb4e4de_0_418"/>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g6cfeb4e4de_0_418"/>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g6cfeb4e4de_0_418"/>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g6cfeb4e4de_0_418"/>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8" name="Google Shape;238;g6cfeb4e4de_0_418"/>
            <p:cNvGrpSpPr/>
            <p:nvPr/>
          </p:nvGrpSpPr>
          <p:grpSpPr>
            <a:xfrm>
              <a:off x="6684361" y="4309200"/>
              <a:ext cx="231600" cy="834300"/>
              <a:chOff x="6684361" y="4309200"/>
              <a:chExt cx="231600" cy="834300"/>
            </a:xfrm>
          </p:grpSpPr>
          <p:sp>
            <p:nvSpPr>
              <p:cNvPr id="239" name="Google Shape;239;g6cfeb4e4de_0_418"/>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g6cfeb4e4de_0_418"/>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g6cfeb4e4de_0_418"/>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6cfeb4e4de_0_41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g6cfeb4e4de_0_418"/>
            <p:cNvGrpSpPr/>
            <p:nvPr/>
          </p:nvGrpSpPr>
          <p:grpSpPr>
            <a:xfrm>
              <a:off x="7055715" y="4518900"/>
              <a:ext cx="231600" cy="624600"/>
              <a:chOff x="7055715" y="4518900"/>
              <a:chExt cx="231600" cy="624600"/>
            </a:xfrm>
          </p:grpSpPr>
          <p:sp>
            <p:nvSpPr>
              <p:cNvPr id="244" name="Google Shape;244;g6cfeb4e4de_0_418"/>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g6cfeb4e4de_0_418"/>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g6cfeb4e4de_0_418"/>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7" name="Google Shape;247;g6cfeb4e4de_0_418"/>
            <p:cNvGrpSpPr/>
            <p:nvPr/>
          </p:nvGrpSpPr>
          <p:grpSpPr>
            <a:xfrm>
              <a:off x="7798424" y="4099200"/>
              <a:ext cx="231600" cy="1044300"/>
              <a:chOff x="7798424" y="4099200"/>
              <a:chExt cx="231600" cy="1044300"/>
            </a:xfrm>
          </p:grpSpPr>
          <p:sp>
            <p:nvSpPr>
              <p:cNvPr id="248" name="Google Shape;248;g6cfeb4e4de_0_418"/>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g6cfeb4e4de_0_418"/>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g6cfeb4e4de_0_418"/>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6cfeb4e4de_0_418"/>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g6cfeb4e4de_0_41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3" name="Google Shape;253;g6cfeb4e4de_0_418"/>
            <p:cNvGrpSpPr/>
            <p:nvPr/>
          </p:nvGrpSpPr>
          <p:grpSpPr>
            <a:xfrm>
              <a:off x="8169779" y="4309200"/>
              <a:ext cx="231600" cy="834300"/>
              <a:chOff x="8169779" y="4309200"/>
              <a:chExt cx="231600" cy="834300"/>
            </a:xfrm>
          </p:grpSpPr>
          <p:sp>
            <p:nvSpPr>
              <p:cNvPr id="254" name="Google Shape;254;g6cfeb4e4de_0_418"/>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g6cfeb4e4de_0_418"/>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6cfeb4e4de_0_418"/>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g6cfeb4e4de_0_418"/>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8" name="Google Shape;258;g6cfeb4e4de_0_418"/>
            <p:cNvGrpSpPr/>
            <p:nvPr/>
          </p:nvGrpSpPr>
          <p:grpSpPr>
            <a:xfrm>
              <a:off x="7427070" y="4309200"/>
              <a:ext cx="231600" cy="834300"/>
              <a:chOff x="7427070" y="4309200"/>
              <a:chExt cx="231600" cy="834300"/>
            </a:xfrm>
          </p:grpSpPr>
          <p:sp>
            <p:nvSpPr>
              <p:cNvPr id="259" name="Google Shape;259;g6cfeb4e4de_0_418"/>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g6cfeb4e4de_0_418"/>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g6cfeb4e4de_0_418"/>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g6cfeb4e4de_0_41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g6cfeb4e4de_0_418"/>
            <p:cNvGrpSpPr/>
            <p:nvPr/>
          </p:nvGrpSpPr>
          <p:grpSpPr>
            <a:xfrm>
              <a:off x="8541133" y="4518900"/>
              <a:ext cx="231600" cy="624600"/>
              <a:chOff x="8541133" y="4518900"/>
              <a:chExt cx="231600" cy="624600"/>
            </a:xfrm>
          </p:grpSpPr>
          <p:sp>
            <p:nvSpPr>
              <p:cNvPr id="264" name="Google Shape;264;g6cfeb4e4de_0_418"/>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g6cfeb4e4de_0_418"/>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g6cfeb4e4de_0_418"/>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7" name="Google Shape;267;g6cfeb4e4de_0_418"/>
            <p:cNvGrpSpPr/>
            <p:nvPr/>
          </p:nvGrpSpPr>
          <p:grpSpPr>
            <a:xfrm>
              <a:off x="8912488" y="4309200"/>
              <a:ext cx="231600" cy="834300"/>
              <a:chOff x="8912488" y="4309200"/>
              <a:chExt cx="231600" cy="834300"/>
            </a:xfrm>
          </p:grpSpPr>
          <p:sp>
            <p:nvSpPr>
              <p:cNvPr id="268" name="Google Shape;268;g6cfeb4e4de_0_418"/>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g6cfeb4e4de_0_418"/>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g6cfeb4e4de_0_418"/>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g6cfeb4e4de_0_418"/>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72" name="Google Shape;272;g6cfeb4e4de_0_418"/>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73" name="Google Shape;273;g6cfeb4e4de_0_418"/>
          <p:cNvSpPr txBox="1"/>
          <p:nvPr>
            <p:ph idx="1" type="body"/>
          </p:nvPr>
        </p:nvSpPr>
        <p:spPr>
          <a:xfrm>
            <a:off x="1851500" y="3616400"/>
            <a:ext cx="8489100" cy="1481700"/>
          </a:xfrm>
          <a:prstGeom prst="rect">
            <a:avLst/>
          </a:prstGeom>
        </p:spPr>
        <p:txBody>
          <a:bodyPr anchorCtr="0" anchor="t" bIns="121900" lIns="121900" spcFirstLastPara="1" rIns="121900" wrap="square" tIns="121900">
            <a:no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2100"/>
              </a:spcBef>
              <a:spcAft>
                <a:spcPts val="0"/>
              </a:spcAft>
              <a:buClr>
                <a:schemeClr val="lt1"/>
              </a:buClr>
              <a:buSzPts val="1500"/>
              <a:buChar char="○"/>
              <a:defRPr>
                <a:solidFill>
                  <a:schemeClr val="lt1"/>
                </a:solidFill>
              </a:defRPr>
            </a:lvl2pPr>
            <a:lvl3pPr indent="-323850" lvl="2" marL="1371600" algn="ctr">
              <a:spcBef>
                <a:spcPts val="2100"/>
              </a:spcBef>
              <a:spcAft>
                <a:spcPts val="0"/>
              </a:spcAft>
              <a:buClr>
                <a:schemeClr val="lt1"/>
              </a:buClr>
              <a:buSzPts val="1500"/>
              <a:buChar char="■"/>
              <a:defRPr>
                <a:solidFill>
                  <a:schemeClr val="lt1"/>
                </a:solidFill>
              </a:defRPr>
            </a:lvl3pPr>
            <a:lvl4pPr indent="-323850" lvl="3" marL="1828800" algn="ctr">
              <a:spcBef>
                <a:spcPts val="2100"/>
              </a:spcBef>
              <a:spcAft>
                <a:spcPts val="0"/>
              </a:spcAft>
              <a:buClr>
                <a:schemeClr val="lt1"/>
              </a:buClr>
              <a:buSzPts val="1500"/>
              <a:buChar char="●"/>
              <a:defRPr>
                <a:solidFill>
                  <a:schemeClr val="lt1"/>
                </a:solidFill>
              </a:defRPr>
            </a:lvl4pPr>
            <a:lvl5pPr indent="-323850" lvl="4" marL="2286000" algn="ctr">
              <a:spcBef>
                <a:spcPts val="2100"/>
              </a:spcBef>
              <a:spcAft>
                <a:spcPts val="0"/>
              </a:spcAft>
              <a:buClr>
                <a:schemeClr val="lt1"/>
              </a:buClr>
              <a:buSzPts val="1500"/>
              <a:buChar char="○"/>
              <a:defRPr>
                <a:solidFill>
                  <a:schemeClr val="lt1"/>
                </a:solidFill>
              </a:defRPr>
            </a:lvl5pPr>
            <a:lvl6pPr indent="-323850" lvl="5" marL="2743200" algn="ctr">
              <a:spcBef>
                <a:spcPts val="2100"/>
              </a:spcBef>
              <a:spcAft>
                <a:spcPts val="0"/>
              </a:spcAft>
              <a:buClr>
                <a:schemeClr val="lt1"/>
              </a:buClr>
              <a:buSzPts val="1500"/>
              <a:buChar char="■"/>
              <a:defRPr>
                <a:solidFill>
                  <a:schemeClr val="lt1"/>
                </a:solidFill>
              </a:defRPr>
            </a:lvl6pPr>
            <a:lvl7pPr indent="-323850" lvl="6" marL="3200400" algn="ctr">
              <a:spcBef>
                <a:spcPts val="2100"/>
              </a:spcBef>
              <a:spcAft>
                <a:spcPts val="0"/>
              </a:spcAft>
              <a:buClr>
                <a:schemeClr val="lt1"/>
              </a:buClr>
              <a:buSzPts val="1500"/>
              <a:buChar char="●"/>
              <a:defRPr>
                <a:solidFill>
                  <a:schemeClr val="lt1"/>
                </a:solidFill>
              </a:defRPr>
            </a:lvl7pPr>
            <a:lvl8pPr indent="-323850" lvl="7" marL="3657600" algn="ctr">
              <a:spcBef>
                <a:spcPts val="2100"/>
              </a:spcBef>
              <a:spcAft>
                <a:spcPts val="0"/>
              </a:spcAft>
              <a:buClr>
                <a:schemeClr val="lt1"/>
              </a:buClr>
              <a:buSzPts val="1500"/>
              <a:buChar char="○"/>
              <a:defRPr>
                <a:solidFill>
                  <a:schemeClr val="lt1"/>
                </a:solidFill>
              </a:defRPr>
            </a:lvl8pPr>
            <a:lvl9pPr indent="-323850" lvl="8" marL="4114800" algn="ctr">
              <a:spcBef>
                <a:spcPts val="2100"/>
              </a:spcBef>
              <a:spcAft>
                <a:spcPts val="2100"/>
              </a:spcAft>
              <a:buClr>
                <a:schemeClr val="lt1"/>
              </a:buClr>
              <a:buSzPts val="1500"/>
              <a:buChar char="■"/>
              <a:defRPr>
                <a:solidFill>
                  <a:schemeClr val="lt1"/>
                </a:solidFill>
              </a:defRPr>
            </a:lvl9pPr>
          </a:lstStyle>
          <a:p/>
        </p:txBody>
      </p:sp>
      <p:sp>
        <p:nvSpPr>
          <p:cNvPr id="274" name="Google Shape;274;g6cfeb4e4de_0_418"/>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g6cfeb4e4de_0_548"/>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bg>
      <p:bgPr>
        <a:solidFill>
          <a:srgbClr val="F2F2F2"/>
        </a:solidFill>
      </p:bgPr>
    </p:bg>
    <p:spTree>
      <p:nvGrpSpPr>
        <p:cNvPr id="277" name="Shape 277"/>
        <p:cNvGrpSpPr/>
        <p:nvPr/>
      </p:nvGrpSpPr>
      <p:grpSpPr>
        <a:xfrm>
          <a:off x="0" y="0"/>
          <a:ext cx="0" cy="0"/>
          <a:chOff x="0" y="0"/>
          <a:chExt cx="0" cy="0"/>
        </a:xfrm>
      </p:grpSpPr>
      <p:sp>
        <p:nvSpPr>
          <p:cNvPr id="278" name="Google Shape;278;g6cfeb4e4de_0_550"/>
          <p:cNvSpPr/>
          <p:nvPr>
            <p:ph idx="2" type="pic"/>
          </p:nvPr>
        </p:nvSpPr>
        <p:spPr>
          <a:xfrm>
            <a:off x="0" y="0"/>
            <a:ext cx="9780600" cy="6804000"/>
          </a:xfrm>
          <a:prstGeom prst="rect">
            <a:avLst/>
          </a:prstGeom>
          <a:solidFill>
            <a:srgbClr val="D8D8D8"/>
          </a:solidFill>
          <a:ln>
            <a:noFill/>
          </a:ln>
        </p:spPr>
        <p:txBody>
          <a:bodyPr anchorCtr="0" anchor="t" bIns="0" lIns="0" spcFirstLastPara="1" rIns="0" wrap="square" tIns="1728000">
            <a:noAutofit/>
          </a:bodyPr>
          <a:lstStyle>
            <a:lvl1pPr lvl="0" marR="0" rtl="0" algn="ctr">
              <a:lnSpc>
                <a:spcPct val="90000"/>
              </a:lnSpc>
              <a:spcBef>
                <a:spcPts val="1000"/>
              </a:spcBef>
              <a:spcAft>
                <a:spcPts val="0"/>
              </a:spcAft>
              <a:buClr>
                <a:srgbClr val="3F3F3F"/>
              </a:buClr>
              <a:buSzPts val="1200"/>
              <a:buFont typeface="Arial"/>
              <a:buNone/>
              <a:defRPr b="0" i="1" sz="12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Candara"/>
                <a:ea typeface="Candara"/>
                <a:cs typeface="Candara"/>
                <a:sym typeface="Candara"/>
              </a:defRPr>
            </a:lvl2pPr>
            <a:lvl3pPr lvl="2"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ndara"/>
                <a:ea typeface="Candara"/>
                <a:cs typeface="Candara"/>
                <a:sym typeface="Candara"/>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ndara"/>
                <a:ea typeface="Candara"/>
                <a:cs typeface="Candara"/>
                <a:sym typeface="Candara"/>
              </a:defRPr>
            </a:lvl4pPr>
            <a:lvl5pPr lvl="4"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Candara"/>
                <a:ea typeface="Candara"/>
                <a:cs typeface="Candara"/>
                <a:sym typeface="Candar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ndara"/>
                <a:ea typeface="Candara"/>
                <a:cs typeface="Candara"/>
                <a:sym typeface="Candar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ndara"/>
                <a:ea typeface="Candara"/>
                <a:cs typeface="Candara"/>
                <a:sym typeface="Candar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ndara"/>
                <a:ea typeface="Candara"/>
                <a:cs typeface="Candara"/>
                <a:sym typeface="Candar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ndara"/>
                <a:ea typeface="Candara"/>
                <a:cs typeface="Candara"/>
                <a:sym typeface="Candara"/>
              </a:defRPr>
            </a:lvl9pPr>
          </a:lstStyle>
          <a:p/>
        </p:txBody>
      </p:sp>
      <p:sp>
        <p:nvSpPr>
          <p:cNvPr id="279" name="Google Shape;279;g6cfeb4e4de_0_550"/>
          <p:cNvSpPr txBox="1"/>
          <p:nvPr>
            <p:ph type="ctrTitle"/>
          </p:nvPr>
        </p:nvSpPr>
        <p:spPr>
          <a:xfrm>
            <a:off x="3200400" y="2811053"/>
            <a:ext cx="8991600" cy="1261200"/>
          </a:xfrm>
          <a:prstGeom prst="rect">
            <a:avLst/>
          </a:prstGeom>
          <a:solidFill>
            <a:schemeClr val="lt1"/>
          </a:solidFill>
          <a:ln>
            <a:noFill/>
          </a:ln>
        </p:spPr>
        <p:txBody>
          <a:bodyPr anchorCtr="0" anchor="t" bIns="180000" lIns="180000" spcFirstLastPara="1" rIns="252000" wrap="square" tIns="180000">
            <a:noAutofit/>
          </a:bodyPr>
          <a:lstStyle>
            <a:lvl1pPr lvl="0" rtl="0" algn="r">
              <a:lnSpc>
                <a:spcPct val="90000"/>
              </a:lnSpc>
              <a:spcBef>
                <a:spcPts val="0"/>
              </a:spcBef>
              <a:spcAft>
                <a:spcPts val="0"/>
              </a:spcAft>
              <a:buClr>
                <a:srgbClr val="3F3F3F"/>
              </a:buClr>
              <a:buSzPts val="6000"/>
              <a:buFont typeface="Corbel"/>
              <a:buNone/>
              <a:defRPr b="1" sz="60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0" name="Google Shape;280;g6cfeb4e4de_0_550"/>
          <p:cNvSpPr txBox="1"/>
          <p:nvPr>
            <p:ph idx="1" type="subTitle"/>
          </p:nvPr>
        </p:nvSpPr>
        <p:spPr>
          <a:xfrm>
            <a:off x="3200400" y="4061039"/>
            <a:ext cx="6580200" cy="580800"/>
          </a:xfrm>
          <a:prstGeom prst="rect">
            <a:avLst/>
          </a:prstGeom>
          <a:solidFill>
            <a:schemeClr val="dk1">
              <a:alpha val="80000"/>
            </a:schemeClr>
          </a:solidFill>
          <a:ln>
            <a:noFill/>
          </a:ln>
        </p:spPr>
        <p:txBody>
          <a:bodyPr anchorCtr="0" anchor="t" bIns="180000" lIns="180000" spcFirstLastPara="1" rIns="180000" wrap="square" tIns="180000">
            <a:noAutofit/>
          </a:bodyPr>
          <a:lstStyle>
            <a:lvl1pPr lvl="0" rtl="0" algn="r">
              <a:lnSpc>
                <a:spcPct val="90000"/>
              </a:lnSpc>
              <a:spcBef>
                <a:spcPts val="1000"/>
              </a:spcBef>
              <a:spcAft>
                <a:spcPts val="0"/>
              </a:spcAft>
              <a:buClr>
                <a:schemeClr val="lt1"/>
              </a:buClr>
              <a:buSzPts val="1800"/>
              <a:buNone/>
              <a:defRPr>
                <a:solidFill>
                  <a:schemeClr val="lt1"/>
                </a:solidFill>
              </a:defRPr>
            </a:lvl1pPr>
            <a:lvl2pPr lvl="1" rtl="0" algn="l">
              <a:lnSpc>
                <a:spcPct val="90000"/>
              </a:lnSpc>
              <a:spcBef>
                <a:spcPts val="2100"/>
              </a:spcBef>
              <a:spcAft>
                <a:spcPts val="0"/>
              </a:spcAft>
              <a:buClr>
                <a:srgbClr val="3F3F3F"/>
              </a:buClr>
              <a:buSzPts val="1800"/>
              <a:buChar char="○"/>
              <a:defRPr/>
            </a:lvl2pPr>
            <a:lvl3pPr lvl="2" rtl="0" algn="l">
              <a:lnSpc>
                <a:spcPct val="90000"/>
              </a:lnSpc>
              <a:spcBef>
                <a:spcPts val="2100"/>
              </a:spcBef>
              <a:spcAft>
                <a:spcPts val="0"/>
              </a:spcAft>
              <a:buClr>
                <a:srgbClr val="3F3F3F"/>
              </a:buClr>
              <a:buSzPts val="1800"/>
              <a:buChar char="■"/>
              <a:defRPr/>
            </a:lvl3pPr>
            <a:lvl4pPr lvl="3" rtl="0" algn="l">
              <a:lnSpc>
                <a:spcPct val="90000"/>
              </a:lnSpc>
              <a:spcBef>
                <a:spcPts val="2100"/>
              </a:spcBef>
              <a:spcAft>
                <a:spcPts val="0"/>
              </a:spcAft>
              <a:buClr>
                <a:srgbClr val="3F3F3F"/>
              </a:buClr>
              <a:buSzPts val="1800"/>
              <a:buChar char="●"/>
              <a:defRPr/>
            </a:lvl4pPr>
            <a:lvl5pPr lvl="4" rtl="0" algn="l">
              <a:lnSpc>
                <a:spcPct val="90000"/>
              </a:lnSpc>
              <a:spcBef>
                <a:spcPts val="2100"/>
              </a:spcBef>
              <a:spcAft>
                <a:spcPts val="0"/>
              </a:spcAft>
              <a:buClr>
                <a:srgbClr val="3F3F3F"/>
              </a:buClr>
              <a:buSzPts val="1800"/>
              <a:buChar char="○"/>
              <a:defRPr/>
            </a:lvl5pPr>
            <a:lvl6pPr lvl="5" rtl="0" algn="l">
              <a:lnSpc>
                <a:spcPct val="90000"/>
              </a:lnSpc>
              <a:spcBef>
                <a:spcPts val="2100"/>
              </a:spcBef>
              <a:spcAft>
                <a:spcPts val="0"/>
              </a:spcAft>
              <a:buClr>
                <a:schemeClr val="dk1"/>
              </a:buClr>
              <a:buSzPts val="1800"/>
              <a:buChar char="■"/>
              <a:defRPr/>
            </a:lvl6pPr>
            <a:lvl7pPr lvl="6" rtl="0" algn="l">
              <a:lnSpc>
                <a:spcPct val="90000"/>
              </a:lnSpc>
              <a:spcBef>
                <a:spcPts val="2100"/>
              </a:spcBef>
              <a:spcAft>
                <a:spcPts val="0"/>
              </a:spcAft>
              <a:buClr>
                <a:schemeClr val="dk1"/>
              </a:buClr>
              <a:buSzPts val="1800"/>
              <a:buChar char="●"/>
              <a:defRPr/>
            </a:lvl7pPr>
            <a:lvl8pPr lvl="7" rtl="0" algn="l">
              <a:lnSpc>
                <a:spcPct val="90000"/>
              </a:lnSpc>
              <a:spcBef>
                <a:spcPts val="2100"/>
              </a:spcBef>
              <a:spcAft>
                <a:spcPts val="0"/>
              </a:spcAft>
              <a:buClr>
                <a:schemeClr val="dk1"/>
              </a:buClr>
              <a:buSzPts val="1800"/>
              <a:buChar char="○"/>
              <a:defRPr/>
            </a:lvl8pPr>
            <a:lvl9pPr lvl="8" rtl="0" algn="l">
              <a:lnSpc>
                <a:spcPct val="90000"/>
              </a:lnSpc>
              <a:spcBef>
                <a:spcPts val="2100"/>
              </a:spcBef>
              <a:spcAft>
                <a:spcPts val="2100"/>
              </a:spcAft>
              <a:buClr>
                <a:schemeClr val="dk1"/>
              </a:buClr>
              <a:buSzPts val="1800"/>
              <a:buChar char="■"/>
              <a:defRPr/>
            </a:lvl9pPr>
          </a:lstStyle>
          <a:p/>
        </p:txBody>
      </p:sp>
      <p:sp>
        <p:nvSpPr>
          <p:cNvPr id="281" name="Google Shape;281;g6cfeb4e4de_0_550"/>
          <p:cNvSpPr/>
          <p:nvPr/>
        </p:nvSpPr>
        <p:spPr>
          <a:xfrm>
            <a:off x="9780103" y="6803351"/>
            <a:ext cx="1980000" cy="546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ndara"/>
              <a:ea typeface="Candara"/>
              <a:cs typeface="Candara"/>
              <a:sym typeface="Candara"/>
            </a:endParaRPr>
          </a:p>
        </p:txBody>
      </p:sp>
      <p:sp>
        <p:nvSpPr>
          <p:cNvPr id="282" name="Google Shape;282;g6cfeb4e4de_0_550"/>
          <p:cNvSpPr/>
          <p:nvPr/>
        </p:nvSpPr>
        <p:spPr>
          <a:xfrm>
            <a:off x="0" y="6803351"/>
            <a:ext cx="9780000" cy="54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ndara"/>
              <a:ea typeface="Candara"/>
              <a:cs typeface="Candara"/>
              <a:sym typeface="Candara"/>
            </a:endParaRPr>
          </a:p>
        </p:txBody>
      </p:sp>
      <p:sp>
        <p:nvSpPr>
          <p:cNvPr id="283" name="Google Shape;283;g6cfeb4e4de_0_550"/>
          <p:cNvSpPr/>
          <p:nvPr/>
        </p:nvSpPr>
        <p:spPr>
          <a:xfrm>
            <a:off x="11760000" y="6803351"/>
            <a:ext cx="432000" cy="54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ndara"/>
              <a:ea typeface="Candara"/>
              <a:cs typeface="Candara"/>
              <a:sym typeface="Candara"/>
            </a:endParaRPr>
          </a:p>
        </p:txBody>
      </p:sp>
      <p:sp>
        <p:nvSpPr>
          <p:cNvPr id="284" name="Google Shape;284;g6cfeb4e4de_0_550"/>
          <p:cNvSpPr/>
          <p:nvPr/>
        </p:nvSpPr>
        <p:spPr>
          <a:xfrm>
            <a:off x="9780588" y="2698612"/>
            <a:ext cx="2411400" cy="114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ndara"/>
              <a:ea typeface="Candara"/>
              <a:cs typeface="Candara"/>
              <a:sym typeface="Candar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spTree>
      <p:nvGrpSpPr>
        <p:cNvPr id="285" name="Shape 285"/>
        <p:cNvGrpSpPr/>
        <p:nvPr/>
      </p:nvGrpSpPr>
      <p:grpSpPr>
        <a:xfrm>
          <a:off x="0" y="0"/>
          <a:ext cx="0" cy="0"/>
          <a:chOff x="0" y="0"/>
          <a:chExt cx="0" cy="0"/>
        </a:xfrm>
      </p:grpSpPr>
      <p:sp>
        <p:nvSpPr>
          <p:cNvPr id="286" name="Google Shape;286;g6cfeb4e4de_0_558"/>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7" name="Google Shape;287;g6cfeb4e4de_0_558"/>
          <p:cNvSpPr txBox="1"/>
          <p:nvPr>
            <p:ph idx="1" type="body"/>
          </p:nvPr>
        </p:nvSpPr>
        <p:spPr>
          <a:xfrm>
            <a:off x="431800" y="1008000"/>
            <a:ext cx="11339400" cy="360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rgbClr val="3F3F3F"/>
              </a:buClr>
              <a:buSzPts val="1800"/>
              <a:buNone/>
              <a:defRPr/>
            </a:lvl1pPr>
            <a:lvl2pPr indent="-228600" lvl="1" marL="914400" rtl="0" algn="l">
              <a:lnSpc>
                <a:spcPct val="90000"/>
              </a:lnSpc>
              <a:spcBef>
                <a:spcPts val="2100"/>
              </a:spcBef>
              <a:spcAft>
                <a:spcPts val="0"/>
              </a:spcAft>
              <a:buClr>
                <a:srgbClr val="3F3F3F"/>
              </a:buClr>
              <a:buSzPts val="1600"/>
              <a:buNone/>
              <a:defRPr/>
            </a:lvl2pPr>
            <a:lvl3pPr indent="-228600" lvl="2" marL="1371600" rtl="0" algn="l">
              <a:lnSpc>
                <a:spcPct val="90000"/>
              </a:lnSpc>
              <a:spcBef>
                <a:spcPts val="2100"/>
              </a:spcBef>
              <a:spcAft>
                <a:spcPts val="0"/>
              </a:spcAft>
              <a:buClr>
                <a:srgbClr val="3F3F3F"/>
              </a:buClr>
              <a:buSzPts val="1400"/>
              <a:buNone/>
              <a:defRPr/>
            </a:lvl3pPr>
            <a:lvl4pPr indent="-228600" lvl="3" marL="1828800" rtl="0" algn="l">
              <a:lnSpc>
                <a:spcPct val="90000"/>
              </a:lnSpc>
              <a:spcBef>
                <a:spcPts val="2100"/>
              </a:spcBef>
              <a:spcAft>
                <a:spcPts val="0"/>
              </a:spcAft>
              <a:buClr>
                <a:srgbClr val="3F3F3F"/>
              </a:buClr>
              <a:buSzPts val="1400"/>
              <a:buNone/>
              <a:defRPr/>
            </a:lvl4pPr>
            <a:lvl5pPr indent="-228600" lvl="4" marL="2286000" rtl="0" algn="l">
              <a:lnSpc>
                <a:spcPct val="90000"/>
              </a:lnSpc>
              <a:spcBef>
                <a:spcPts val="2100"/>
              </a:spcBef>
              <a:spcAft>
                <a:spcPts val="0"/>
              </a:spcAft>
              <a:buClr>
                <a:srgbClr val="3F3F3F"/>
              </a:buClr>
              <a:buSzPts val="1400"/>
              <a:buNone/>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288" name="Google Shape;288;g6cfeb4e4de_0_558"/>
          <p:cNvSpPr txBox="1"/>
          <p:nvPr>
            <p:ph idx="11" type="ftr"/>
          </p:nvPr>
        </p:nvSpPr>
        <p:spPr>
          <a:xfrm>
            <a:off x="432000" y="6439820"/>
            <a:ext cx="5664000" cy="295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9" name="Google Shape;289;g6cfeb4e4de_0_558"/>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g6cfeb4e4de_0_326"/>
          <p:cNvGrpSpPr/>
          <p:nvPr/>
        </p:nvGrpSpPr>
        <p:grpSpPr>
          <a:xfrm>
            <a:off x="195687" y="4541"/>
            <a:ext cx="1644245" cy="1846001"/>
            <a:chOff x="146769" y="3406"/>
            <a:chExt cx="1233215" cy="1384535"/>
          </a:xfrm>
        </p:grpSpPr>
        <p:grpSp>
          <p:nvGrpSpPr>
            <p:cNvPr id="55" name="Google Shape;55;g6cfeb4e4de_0_326"/>
            <p:cNvGrpSpPr/>
            <p:nvPr/>
          </p:nvGrpSpPr>
          <p:grpSpPr>
            <a:xfrm>
              <a:off x="1063183" y="3406"/>
              <a:ext cx="316800" cy="688513"/>
              <a:chOff x="1063183" y="3406"/>
              <a:chExt cx="316800" cy="688513"/>
            </a:xfrm>
          </p:grpSpPr>
          <p:sp>
            <p:nvSpPr>
              <p:cNvPr id="56" name="Google Shape;56;g6cfeb4e4de_0_326"/>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6cfeb4e4de_0_326"/>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g6cfeb4e4de_0_326"/>
            <p:cNvGrpSpPr/>
            <p:nvPr/>
          </p:nvGrpSpPr>
          <p:grpSpPr>
            <a:xfrm>
              <a:off x="604976" y="3406"/>
              <a:ext cx="316800" cy="1036524"/>
              <a:chOff x="604976" y="3406"/>
              <a:chExt cx="316800" cy="1036524"/>
            </a:xfrm>
          </p:grpSpPr>
          <p:sp>
            <p:nvSpPr>
              <p:cNvPr id="59" name="Google Shape;59;g6cfeb4e4de_0_326"/>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g6cfeb4e4de_0_32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g6cfeb4e4de_0_326"/>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 name="Google Shape;62;g6cfeb4e4de_0_326"/>
            <p:cNvGrpSpPr/>
            <p:nvPr/>
          </p:nvGrpSpPr>
          <p:grpSpPr>
            <a:xfrm>
              <a:off x="146769" y="3406"/>
              <a:ext cx="316800" cy="1384535"/>
              <a:chOff x="146769" y="3406"/>
              <a:chExt cx="316800" cy="1384535"/>
            </a:xfrm>
          </p:grpSpPr>
          <p:sp>
            <p:nvSpPr>
              <p:cNvPr id="63" name="Google Shape;63;g6cfeb4e4de_0_326"/>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g6cfeb4e4de_0_326"/>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6cfeb4e4de_0_326"/>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g6cfeb4e4de_0_326"/>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7" name="Google Shape;67;g6cfeb4e4de_0_326"/>
          <p:cNvGrpSpPr/>
          <p:nvPr/>
        </p:nvGrpSpPr>
        <p:grpSpPr>
          <a:xfrm>
            <a:off x="9033219" y="3871914"/>
            <a:ext cx="2914791" cy="2985925"/>
            <a:chOff x="6775084" y="2904008"/>
            <a:chExt cx="2186148" cy="2239500"/>
          </a:xfrm>
        </p:grpSpPr>
        <p:grpSp>
          <p:nvGrpSpPr>
            <p:cNvPr id="68" name="Google Shape;68;g6cfeb4e4de_0_326"/>
            <p:cNvGrpSpPr/>
            <p:nvPr/>
          </p:nvGrpSpPr>
          <p:grpSpPr>
            <a:xfrm>
              <a:off x="6775084" y="4253708"/>
              <a:ext cx="409500" cy="889800"/>
              <a:chOff x="6775084" y="4253708"/>
              <a:chExt cx="409500" cy="889800"/>
            </a:xfrm>
          </p:grpSpPr>
          <p:sp>
            <p:nvSpPr>
              <p:cNvPr id="69" name="Google Shape;69;g6cfeb4e4de_0_326"/>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g6cfeb4e4de_0_32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g6cfeb4e4de_0_326"/>
            <p:cNvGrpSpPr/>
            <p:nvPr/>
          </p:nvGrpSpPr>
          <p:grpSpPr>
            <a:xfrm>
              <a:off x="7367299" y="3804008"/>
              <a:ext cx="409500" cy="1339500"/>
              <a:chOff x="7367299" y="3804008"/>
              <a:chExt cx="409500" cy="1339500"/>
            </a:xfrm>
          </p:grpSpPr>
          <p:sp>
            <p:nvSpPr>
              <p:cNvPr id="72" name="Google Shape;72;g6cfeb4e4de_0_326"/>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6cfeb4e4de_0_326"/>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6cfeb4e4de_0_326"/>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5" name="Google Shape;75;g6cfeb4e4de_0_326"/>
            <p:cNvGrpSpPr/>
            <p:nvPr/>
          </p:nvGrpSpPr>
          <p:grpSpPr>
            <a:xfrm>
              <a:off x="7959516" y="3354008"/>
              <a:ext cx="409500" cy="1789500"/>
              <a:chOff x="7959516" y="3354008"/>
              <a:chExt cx="409500" cy="1789500"/>
            </a:xfrm>
          </p:grpSpPr>
          <p:sp>
            <p:nvSpPr>
              <p:cNvPr id="76" name="Google Shape;76;g6cfeb4e4de_0_326"/>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6cfeb4e4de_0_326"/>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6cfeb4e4de_0_326"/>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6cfeb4e4de_0_326"/>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 name="Google Shape;80;g6cfeb4e4de_0_326"/>
            <p:cNvGrpSpPr/>
            <p:nvPr/>
          </p:nvGrpSpPr>
          <p:grpSpPr>
            <a:xfrm>
              <a:off x="8551731" y="2904008"/>
              <a:ext cx="409500" cy="2239500"/>
              <a:chOff x="8551731" y="2904008"/>
              <a:chExt cx="409500" cy="2239500"/>
            </a:xfrm>
          </p:grpSpPr>
          <p:sp>
            <p:nvSpPr>
              <p:cNvPr id="81" name="Google Shape;81;g6cfeb4e4de_0_326"/>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6cfeb4e4de_0_326"/>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6cfeb4e4de_0_326"/>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6cfeb4e4de_0_326"/>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6cfeb4e4de_0_326"/>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6" name="Google Shape;86;g6cfeb4e4de_0_326"/>
          <p:cNvSpPr txBox="1"/>
          <p:nvPr>
            <p:ph type="title"/>
          </p:nvPr>
        </p:nvSpPr>
        <p:spPr>
          <a:xfrm>
            <a:off x="1098667" y="2151767"/>
            <a:ext cx="7810500" cy="24972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7" name="Google Shape;87;g6cfeb4e4de_0_326"/>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g6cfeb4e4de_0_361"/>
          <p:cNvGrpSpPr/>
          <p:nvPr/>
        </p:nvGrpSpPr>
        <p:grpSpPr>
          <a:xfrm>
            <a:off x="834621" y="399168"/>
            <a:ext cx="1332416" cy="1332416"/>
            <a:chOff x="348199" y="179450"/>
            <a:chExt cx="1116300" cy="1116300"/>
          </a:xfrm>
        </p:grpSpPr>
        <p:sp>
          <p:nvSpPr>
            <p:cNvPr id="90" name="Google Shape;90;g6cfeb4e4de_0_36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6cfeb4e4de_0_36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2" name="Google Shape;92;g6cfeb4e4de_0_361"/>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3" name="Google Shape;93;g6cfeb4e4de_0_361"/>
          <p:cNvSpPr txBox="1"/>
          <p:nvPr>
            <p:ph idx="1" type="body"/>
          </p:nvPr>
        </p:nvSpPr>
        <p:spPr>
          <a:xfrm>
            <a:off x="1738400" y="2653400"/>
            <a:ext cx="9374100" cy="33888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94" name="Google Shape;94;g6cfeb4e4de_0_361"/>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g6cfeb4e4de_0_368"/>
          <p:cNvGrpSpPr/>
          <p:nvPr/>
        </p:nvGrpSpPr>
        <p:grpSpPr>
          <a:xfrm>
            <a:off x="834621" y="399168"/>
            <a:ext cx="1332416" cy="1332416"/>
            <a:chOff x="348199" y="179450"/>
            <a:chExt cx="1116300" cy="1116300"/>
          </a:xfrm>
        </p:grpSpPr>
        <p:sp>
          <p:nvSpPr>
            <p:cNvPr id="97" name="Google Shape;97;g6cfeb4e4de_0_36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g6cfeb4e4de_0_36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g6cfeb4e4de_0_368"/>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0" name="Google Shape;100;g6cfeb4e4de_0_368"/>
          <p:cNvSpPr txBox="1"/>
          <p:nvPr>
            <p:ph idx="1" type="body"/>
          </p:nvPr>
        </p:nvSpPr>
        <p:spPr>
          <a:xfrm>
            <a:off x="1738400" y="2653400"/>
            <a:ext cx="4574100" cy="33888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01" name="Google Shape;101;g6cfeb4e4de_0_368"/>
          <p:cNvSpPr txBox="1"/>
          <p:nvPr>
            <p:ph idx="2" type="body"/>
          </p:nvPr>
        </p:nvSpPr>
        <p:spPr>
          <a:xfrm>
            <a:off x="6538200" y="2653400"/>
            <a:ext cx="4574100" cy="33888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02" name="Google Shape;102;g6cfeb4e4de_0_368"/>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g6cfeb4e4de_0_376"/>
          <p:cNvGrpSpPr/>
          <p:nvPr/>
        </p:nvGrpSpPr>
        <p:grpSpPr>
          <a:xfrm>
            <a:off x="834621" y="399168"/>
            <a:ext cx="1332416" cy="1332416"/>
            <a:chOff x="348199" y="179450"/>
            <a:chExt cx="1116300" cy="1116300"/>
          </a:xfrm>
        </p:grpSpPr>
        <p:sp>
          <p:nvSpPr>
            <p:cNvPr id="105" name="Google Shape;105;g6cfeb4e4de_0_37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g6cfeb4e4de_0_37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g6cfeb4e4de_0_376"/>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8" name="Google Shape;108;g6cfeb4e4de_0_376"/>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g6cfeb4e4de_0_382"/>
          <p:cNvGrpSpPr/>
          <p:nvPr/>
        </p:nvGrpSpPr>
        <p:grpSpPr>
          <a:xfrm>
            <a:off x="834621" y="399168"/>
            <a:ext cx="1332416" cy="1332416"/>
            <a:chOff x="348199" y="179450"/>
            <a:chExt cx="1116300" cy="1116300"/>
          </a:xfrm>
        </p:grpSpPr>
        <p:sp>
          <p:nvSpPr>
            <p:cNvPr id="111" name="Google Shape;111;g6cfeb4e4de_0_38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6cfeb4e4de_0_38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 name="Google Shape;113;g6cfeb4e4de_0_382"/>
          <p:cNvSpPr txBox="1"/>
          <p:nvPr>
            <p:ph type="title"/>
          </p:nvPr>
        </p:nvSpPr>
        <p:spPr>
          <a:xfrm>
            <a:off x="1738400" y="798100"/>
            <a:ext cx="4416000" cy="21201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4" name="Google Shape;114;g6cfeb4e4de_0_382"/>
          <p:cNvSpPr txBox="1"/>
          <p:nvPr>
            <p:ph idx="1" type="body"/>
          </p:nvPr>
        </p:nvSpPr>
        <p:spPr>
          <a:xfrm>
            <a:off x="1738400" y="3079567"/>
            <a:ext cx="4416000" cy="29625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15" name="Google Shape;115;g6cfeb4e4de_0_382"/>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g6cfeb4e4de_0_389"/>
          <p:cNvGrpSpPr/>
          <p:nvPr/>
        </p:nvGrpSpPr>
        <p:grpSpPr>
          <a:xfrm>
            <a:off x="9155392" y="1742"/>
            <a:ext cx="3023192" cy="3468833"/>
            <a:chOff x="6790514" y="1306"/>
            <a:chExt cx="2267451" cy="2601690"/>
          </a:xfrm>
        </p:grpSpPr>
        <p:grpSp>
          <p:nvGrpSpPr>
            <p:cNvPr id="118" name="Google Shape;118;g6cfeb4e4de_0_389"/>
            <p:cNvGrpSpPr/>
            <p:nvPr/>
          </p:nvGrpSpPr>
          <p:grpSpPr>
            <a:xfrm>
              <a:off x="7067465" y="1306"/>
              <a:ext cx="1990500" cy="1990200"/>
              <a:chOff x="7067465" y="1306"/>
              <a:chExt cx="1990500" cy="1990200"/>
            </a:xfrm>
          </p:grpSpPr>
          <p:sp>
            <p:nvSpPr>
              <p:cNvPr id="119" name="Google Shape;119;g6cfeb4e4de_0_389"/>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6cfeb4e4de_0_389"/>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6cfeb4e4de_0_389"/>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g6cfeb4e4de_0_389"/>
            <p:cNvGrpSpPr/>
            <p:nvPr/>
          </p:nvGrpSpPr>
          <p:grpSpPr>
            <a:xfrm>
              <a:off x="8207126" y="1807996"/>
              <a:ext cx="795000" cy="795000"/>
              <a:chOff x="8207126" y="1807996"/>
              <a:chExt cx="795000" cy="795000"/>
            </a:xfrm>
          </p:grpSpPr>
          <p:sp>
            <p:nvSpPr>
              <p:cNvPr id="123" name="Google Shape;123;g6cfeb4e4de_0_389"/>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6cfeb4e4de_0_389"/>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g6cfeb4e4de_0_389"/>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 name="Google Shape;126;g6cfeb4e4de_0_389"/>
            <p:cNvGrpSpPr/>
            <p:nvPr/>
          </p:nvGrpSpPr>
          <p:grpSpPr>
            <a:xfrm>
              <a:off x="6790514" y="118857"/>
              <a:ext cx="548700" cy="548700"/>
              <a:chOff x="6790514" y="118857"/>
              <a:chExt cx="548700" cy="548700"/>
            </a:xfrm>
          </p:grpSpPr>
          <p:sp>
            <p:nvSpPr>
              <p:cNvPr id="127" name="Google Shape;127;g6cfeb4e4de_0_389"/>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g6cfeb4e4de_0_389"/>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9" name="Google Shape;129;g6cfeb4e4de_0_389"/>
          <p:cNvSpPr txBox="1"/>
          <p:nvPr>
            <p:ph type="title"/>
          </p:nvPr>
        </p:nvSpPr>
        <p:spPr>
          <a:xfrm>
            <a:off x="1098667" y="1018133"/>
            <a:ext cx="7810500" cy="47643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0" name="Google Shape;130;g6cfeb4e4de_0_389"/>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g6cfeb4e4de_0_404"/>
          <p:cNvGrpSpPr/>
          <p:nvPr/>
        </p:nvGrpSpPr>
        <p:grpSpPr>
          <a:xfrm>
            <a:off x="834621" y="399168"/>
            <a:ext cx="1332416" cy="1332416"/>
            <a:chOff x="348199" y="179450"/>
            <a:chExt cx="1116300" cy="1116300"/>
          </a:xfrm>
        </p:grpSpPr>
        <p:sp>
          <p:nvSpPr>
            <p:cNvPr id="133" name="Google Shape;133;g6cfeb4e4de_0_40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g6cfeb4e4de_0_40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5" name="Google Shape;135;g6cfeb4e4de_0_404"/>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6" name="Google Shape;136;g6cfeb4e4de_0_404"/>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7" name="Google Shape;137;g6cfeb4e4de_0_404"/>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38" name="Google Shape;138;g6cfeb4e4de_0_404"/>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g6cfeb4e4de_0_412"/>
          <p:cNvGrpSpPr/>
          <p:nvPr/>
        </p:nvGrpSpPr>
        <p:grpSpPr>
          <a:xfrm>
            <a:off x="951176" y="5129497"/>
            <a:ext cx="1100560" cy="1100560"/>
            <a:chOff x="348199" y="179450"/>
            <a:chExt cx="1116300" cy="1116300"/>
          </a:xfrm>
        </p:grpSpPr>
        <p:sp>
          <p:nvSpPr>
            <p:cNvPr id="141" name="Google Shape;141;g6cfeb4e4de_0_41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g6cfeb4e4de_0_41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3" name="Google Shape;143;g6cfeb4e4de_0_412"/>
          <p:cNvSpPr txBox="1"/>
          <p:nvPr>
            <p:ph idx="1" type="body"/>
          </p:nvPr>
        </p:nvSpPr>
        <p:spPr>
          <a:xfrm>
            <a:off x="1738400" y="5518633"/>
            <a:ext cx="7790700" cy="713100"/>
          </a:xfrm>
          <a:prstGeom prst="rect">
            <a:avLst/>
          </a:prstGeom>
        </p:spPr>
        <p:txBody>
          <a:bodyPr anchorCtr="0" anchor="t" bIns="121900" lIns="121900" spcFirstLastPara="1" rIns="121900" wrap="square" tIns="121900">
            <a:noAutofit/>
          </a:bodyPr>
          <a:lstStyle>
            <a:lvl1pPr indent="-228600" lvl="0" marL="457200">
              <a:lnSpc>
                <a:spcPct val="100000"/>
              </a:lnSpc>
              <a:spcBef>
                <a:spcPts val="0"/>
              </a:spcBef>
              <a:spcAft>
                <a:spcPts val="0"/>
              </a:spcAft>
              <a:buSzPts val="1700"/>
              <a:buNone/>
              <a:defRPr/>
            </a:lvl1pPr>
          </a:lstStyle>
          <a:p/>
        </p:txBody>
      </p:sp>
      <p:sp>
        <p:nvSpPr>
          <p:cNvPr id="144" name="Google Shape;144;g6cfeb4e4de_0_412"/>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g6cfeb4e4de_0_28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11" name="Google Shape;11;g6cfeb4e4de_0_28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2100"/>
              </a:spcBef>
              <a:spcAft>
                <a:spcPts val="210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12" name="Google Shape;12;g6cfeb4e4de_0_282"/>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localhost:4200/" TargetMode="External"/><Relationship Id="rId4" Type="http://schemas.openxmlformats.org/officeDocument/2006/relationships/image" Target="../media/image17.png"/><Relationship Id="rId5" Type="http://schemas.openxmlformats.org/officeDocument/2006/relationships/image" Target="../media/image36.png"/><Relationship Id="rId6"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
          <p:cNvSpPr txBox="1"/>
          <p:nvPr>
            <p:ph type="ctrTitle"/>
          </p:nvPr>
        </p:nvSpPr>
        <p:spPr>
          <a:xfrm>
            <a:off x="3124200" y="2811053"/>
            <a:ext cx="8991600" cy="1261200"/>
          </a:xfrm>
          <a:prstGeom prst="rect">
            <a:avLst/>
          </a:prstGeom>
          <a:solidFill>
            <a:schemeClr val="lt1"/>
          </a:solidFill>
          <a:ln>
            <a:noFill/>
          </a:ln>
        </p:spPr>
        <p:txBody>
          <a:bodyPr anchorCtr="0" anchor="t" bIns="180000" lIns="180000" spcFirstLastPara="1" rIns="252000" wrap="square" tIns="180000">
            <a:noAutofit/>
          </a:bodyPr>
          <a:lstStyle/>
          <a:p>
            <a:pPr indent="0" lvl="0" marL="0" rtl="0" algn="r">
              <a:lnSpc>
                <a:spcPct val="90000"/>
              </a:lnSpc>
              <a:spcBef>
                <a:spcPts val="0"/>
              </a:spcBef>
              <a:spcAft>
                <a:spcPts val="0"/>
              </a:spcAft>
              <a:buClr>
                <a:srgbClr val="3F3F3F"/>
              </a:buClr>
              <a:buSzPts val="4800"/>
              <a:buFont typeface="Corbel"/>
              <a:buNone/>
            </a:pPr>
            <a:r>
              <a:rPr lang="en-US" sz="4800"/>
              <a:t>Angular Training</a:t>
            </a:r>
            <a:endParaRPr/>
          </a:p>
        </p:txBody>
      </p:sp>
      <p:sp>
        <p:nvSpPr>
          <p:cNvPr id="295" name="Google Shape;295;p1"/>
          <p:cNvSpPr txBox="1"/>
          <p:nvPr/>
        </p:nvSpPr>
        <p:spPr>
          <a:xfrm>
            <a:off x="11791173" y="6371351"/>
            <a:ext cx="432000" cy="43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ndara"/>
                <a:ea typeface="Candara"/>
                <a:cs typeface="Candara"/>
                <a:sym typeface="Candara"/>
              </a:rPr>
              <a:t>‹#›</a:t>
            </a:fld>
            <a:endParaRPr b="0" i="0" sz="1800" u="none" cap="none" strike="noStrike">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6cfeb4e4de_2_16"/>
          <p:cNvSpPr txBox="1"/>
          <p:nvPr>
            <p:ph idx="1" type="body"/>
          </p:nvPr>
        </p:nvSpPr>
        <p:spPr>
          <a:xfrm>
            <a:off x="508000" y="824350"/>
            <a:ext cx="11535600" cy="6033600"/>
          </a:xfrm>
          <a:prstGeom prst="rect">
            <a:avLst/>
          </a:prstGeom>
        </p:spPr>
        <p:txBody>
          <a:bodyPr anchorCtr="0" anchor="t" bIns="0" lIns="0" spcFirstLastPara="1" rIns="0" wrap="square" tIns="0">
            <a:noAutofit/>
          </a:bodyPr>
          <a:lstStyle/>
          <a:p>
            <a:pPr indent="-330200" lvl="0" marL="457200" marR="0" rtl="0" algn="l">
              <a:lnSpc>
                <a:spcPct val="115000"/>
              </a:lnSpc>
              <a:spcBef>
                <a:spcPts val="1000"/>
              </a:spcBef>
              <a:spcAft>
                <a:spcPts val="0"/>
              </a:spcAft>
              <a:buSzPts val="1600"/>
              <a:buFont typeface="Roboto"/>
              <a:buChar char="➢"/>
            </a:pPr>
            <a:r>
              <a:rPr lang="en-US" sz="1600">
                <a:latin typeface="Roboto"/>
                <a:ea typeface="Roboto"/>
                <a:cs typeface="Roboto"/>
                <a:sym typeface="Roboto"/>
              </a:rPr>
              <a:t>Original name was AngularJS released in 2012..</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US" sz="1600">
                <a:latin typeface="Roboto"/>
                <a:ea typeface="Roboto"/>
                <a:cs typeface="Roboto"/>
                <a:sym typeface="Roboto"/>
              </a:rPr>
              <a:t>Angular 2.0 was released on September 14, 2016.</a:t>
            </a:r>
            <a:endParaRPr sz="1600">
              <a:latin typeface="Roboto"/>
              <a:ea typeface="Roboto"/>
              <a:cs typeface="Roboto"/>
              <a:sym typeface="Roboto"/>
            </a:endParaRPr>
          </a:p>
          <a:p>
            <a:pPr indent="-330200" lvl="1" marL="914400" marR="0" rtl="0" algn="l">
              <a:lnSpc>
                <a:spcPct val="115000"/>
              </a:lnSpc>
              <a:spcBef>
                <a:spcPts val="0"/>
              </a:spcBef>
              <a:spcAft>
                <a:spcPts val="0"/>
              </a:spcAft>
              <a:buSzPts val="1600"/>
              <a:buFont typeface="Roboto"/>
              <a:buChar char="○"/>
            </a:pPr>
            <a:r>
              <a:rPr lang="en-US" sz="1600">
                <a:latin typeface="Roboto"/>
                <a:ea typeface="Roboto"/>
                <a:cs typeface="Roboto"/>
                <a:sym typeface="Roboto"/>
              </a:rPr>
              <a:t>Angular 2 is built in TypeScript </a:t>
            </a:r>
            <a:endParaRPr sz="1600">
              <a:latin typeface="Roboto"/>
              <a:ea typeface="Roboto"/>
              <a:cs typeface="Roboto"/>
              <a:sym typeface="Roboto"/>
            </a:endParaRPr>
          </a:p>
          <a:p>
            <a:pPr indent="-330200" lvl="1" marL="914400" marR="0" rtl="0" algn="l">
              <a:lnSpc>
                <a:spcPct val="115000"/>
              </a:lnSpc>
              <a:spcBef>
                <a:spcPts val="0"/>
              </a:spcBef>
              <a:spcAft>
                <a:spcPts val="0"/>
              </a:spcAft>
              <a:buSzPts val="1600"/>
              <a:buFont typeface="Roboto"/>
              <a:buChar char="○"/>
            </a:pPr>
            <a:r>
              <a:rPr lang="en-US" sz="1600">
                <a:latin typeface="Roboto"/>
                <a:ea typeface="Roboto"/>
                <a:cs typeface="Roboto"/>
                <a:sym typeface="Roboto"/>
              </a:rPr>
              <a:t>Official collaboration between Microsoft and Google</a:t>
            </a:r>
            <a:endParaRPr sz="1600">
              <a:latin typeface="Roboto"/>
              <a:ea typeface="Roboto"/>
              <a:cs typeface="Roboto"/>
              <a:sym typeface="Roboto"/>
            </a:endParaRPr>
          </a:p>
          <a:p>
            <a:pPr indent="-330200" lvl="1" marL="914400" marR="0" rtl="0" algn="l">
              <a:lnSpc>
                <a:spcPct val="115000"/>
              </a:lnSpc>
              <a:spcBef>
                <a:spcPts val="0"/>
              </a:spcBef>
              <a:spcAft>
                <a:spcPts val="0"/>
              </a:spcAft>
              <a:buSzPts val="1600"/>
              <a:buFont typeface="Roboto"/>
              <a:buChar char="○"/>
            </a:pPr>
            <a:r>
              <a:rPr lang="en-US" sz="1600">
                <a:latin typeface="Roboto"/>
                <a:ea typeface="Roboto"/>
                <a:cs typeface="Roboto"/>
                <a:sym typeface="Roboto"/>
              </a:rPr>
              <a:t>JavaScript-like language</a:t>
            </a:r>
            <a:endParaRPr sz="1600">
              <a:latin typeface="Roboto"/>
              <a:ea typeface="Roboto"/>
              <a:cs typeface="Roboto"/>
              <a:sym typeface="Roboto"/>
            </a:endParaRPr>
          </a:p>
          <a:p>
            <a:pPr indent="-330200" lvl="1" marL="914400" marR="0" rtl="0" algn="l">
              <a:lnSpc>
                <a:spcPct val="115000"/>
              </a:lnSpc>
              <a:spcBef>
                <a:spcPts val="0"/>
              </a:spcBef>
              <a:spcAft>
                <a:spcPts val="0"/>
              </a:spcAft>
              <a:buSzPts val="1600"/>
              <a:buFont typeface="Roboto"/>
              <a:buChar char="○"/>
            </a:pPr>
            <a:r>
              <a:rPr lang="en-US" sz="1600">
                <a:latin typeface="Roboto"/>
                <a:ea typeface="Roboto"/>
                <a:cs typeface="Roboto"/>
                <a:sym typeface="Roboto"/>
              </a:rPr>
              <a:t>Superset of EcmaScript6</a:t>
            </a:r>
            <a:endParaRPr sz="1600">
              <a:latin typeface="Roboto"/>
              <a:ea typeface="Roboto"/>
              <a:cs typeface="Roboto"/>
              <a:sym typeface="Roboto"/>
            </a:endParaRPr>
          </a:p>
          <a:p>
            <a:pPr indent="-330200" lvl="1" marL="914400" marR="0" rtl="0" algn="l">
              <a:lnSpc>
                <a:spcPct val="115000"/>
              </a:lnSpc>
              <a:spcBef>
                <a:spcPts val="0"/>
              </a:spcBef>
              <a:spcAft>
                <a:spcPts val="0"/>
              </a:spcAft>
              <a:buSzPts val="1600"/>
              <a:buFont typeface="Roboto"/>
              <a:buChar char="○"/>
            </a:pPr>
            <a:r>
              <a:rPr lang="en-US" sz="1600">
                <a:latin typeface="Roboto"/>
                <a:ea typeface="Roboto"/>
                <a:cs typeface="Roboto"/>
                <a:sym typeface="Roboto"/>
              </a:rPr>
              <a:t>Improvements over ES6</a:t>
            </a:r>
            <a:endParaRPr sz="1600">
              <a:latin typeface="Roboto"/>
              <a:ea typeface="Roboto"/>
              <a:cs typeface="Roboto"/>
              <a:sym typeface="Roboto"/>
            </a:endParaRPr>
          </a:p>
          <a:p>
            <a:pPr indent="-330200" lvl="2" marL="1371600" marR="0" rtl="0" algn="l">
              <a:lnSpc>
                <a:spcPct val="115000"/>
              </a:lnSpc>
              <a:spcBef>
                <a:spcPts val="0"/>
              </a:spcBef>
              <a:spcAft>
                <a:spcPts val="0"/>
              </a:spcAft>
              <a:buSzPts val="1600"/>
              <a:buFont typeface="Roboto"/>
              <a:buChar char="■"/>
            </a:pPr>
            <a:r>
              <a:rPr lang="en-US" sz="1600">
                <a:latin typeface="Roboto"/>
                <a:ea typeface="Roboto"/>
                <a:cs typeface="Roboto"/>
                <a:sym typeface="Roboto"/>
              </a:rPr>
              <a:t>Types</a:t>
            </a:r>
            <a:endParaRPr sz="1600">
              <a:latin typeface="Roboto"/>
              <a:ea typeface="Roboto"/>
              <a:cs typeface="Roboto"/>
              <a:sym typeface="Roboto"/>
            </a:endParaRPr>
          </a:p>
          <a:p>
            <a:pPr indent="-330200" lvl="2" marL="1371600" marR="0" rtl="0" algn="l">
              <a:lnSpc>
                <a:spcPct val="115000"/>
              </a:lnSpc>
              <a:spcBef>
                <a:spcPts val="0"/>
              </a:spcBef>
              <a:spcAft>
                <a:spcPts val="0"/>
              </a:spcAft>
              <a:buSzPts val="1600"/>
              <a:buFont typeface="Roboto"/>
              <a:buChar char="■"/>
            </a:pPr>
            <a:r>
              <a:rPr lang="en-US" sz="1600">
                <a:latin typeface="Roboto"/>
                <a:ea typeface="Roboto"/>
                <a:cs typeface="Roboto"/>
                <a:sym typeface="Roboto"/>
              </a:rPr>
              <a:t>Classes</a:t>
            </a:r>
            <a:endParaRPr sz="1600">
              <a:latin typeface="Roboto"/>
              <a:ea typeface="Roboto"/>
              <a:cs typeface="Roboto"/>
              <a:sym typeface="Roboto"/>
            </a:endParaRPr>
          </a:p>
          <a:p>
            <a:pPr indent="-330200" lvl="2" marL="1371600" marR="0" rtl="0" algn="l">
              <a:lnSpc>
                <a:spcPct val="115000"/>
              </a:lnSpc>
              <a:spcBef>
                <a:spcPts val="0"/>
              </a:spcBef>
              <a:spcAft>
                <a:spcPts val="0"/>
              </a:spcAft>
              <a:buSzPts val="1600"/>
              <a:buFont typeface="Roboto"/>
              <a:buChar char="■"/>
            </a:pPr>
            <a:r>
              <a:rPr lang="en-US" sz="1600">
                <a:latin typeface="Roboto"/>
                <a:ea typeface="Roboto"/>
                <a:cs typeface="Roboto"/>
                <a:sym typeface="Roboto"/>
              </a:rPr>
              <a:t>Annotations</a:t>
            </a:r>
            <a:endParaRPr sz="1600">
              <a:latin typeface="Roboto"/>
              <a:ea typeface="Roboto"/>
              <a:cs typeface="Roboto"/>
              <a:sym typeface="Roboto"/>
            </a:endParaRPr>
          </a:p>
          <a:p>
            <a:pPr indent="-330200" lvl="2" marL="1371600" marR="0" rtl="0" algn="l">
              <a:lnSpc>
                <a:spcPct val="115000"/>
              </a:lnSpc>
              <a:spcBef>
                <a:spcPts val="0"/>
              </a:spcBef>
              <a:spcAft>
                <a:spcPts val="0"/>
              </a:spcAft>
              <a:buSzPts val="1600"/>
              <a:buFont typeface="Roboto"/>
              <a:buChar char="■"/>
            </a:pPr>
            <a:r>
              <a:rPr lang="en-US" sz="1600">
                <a:latin typeface="Roboto"/>
                <a:ea typeface="Roboto"/>
                <a:cs typeface="Roboto"/>
                <a:sym typeface="Roboto"/>
              </a:rPr>
              <a:t>Imports</a:t>
            </a:r>
            <a:endParaRPr sz="1600">
              <a:latin typeface="Roboto"/>
              <a:ea typeface="Roboto"/>
              <a:cs typeface="Roboto"/>
              <a:sym typeface="Roboto"/>
            </a:endParaRPr>
          </a:p>
          <a:p>
            <a:pPr indent="-330200" lvl="2" marL="1371600" marR="0" rtl="0" algn="l">
              <a:lnSpc>
                <a:spcPct val="115000"/>
              </a:lnSpc>
              <a:spcBef>
                <a:spcPts val="0"/>
              </a:spcBef>
              <a:spcAft>
                <a:spcPts val="0"/>
              </a:spcAft>
              <a:buSzPts val="1600"/>
              <a:buFont typeface="Roboto"/>
              <a:buChar char="■"/>
            </a:pPr>
            <a:r>
              <a:rPr lang="en-US" sz="1600">
                <a:latin typeface="Roboto"/>
                <a:ea typeface="Roboto"/>
                <a:cs typeface="Roboto"/>
                <a:sym typeface="Roboto"/>
              </a:rPr>
              <a:t>Language Utilities (e.g. destructuring)</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US" sz="1600">
                <a:latin typeface="Roboto"/>
                <a:ea typeface="Roboto"/>
                <a:cs typeface="Roboto"/>
                <a:sym typeface="Roboto"/>
              </a:rPr>
              <a:t>Angular 4 was released on March 23, 2017, Angular 4 is backward compatible with Angular 2.</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US" sz="1600">
                <a:latin typeface="Roboto"/>
                <a:ea typeface="Roboto"/>
                <a:cs typeface="Roboto"/>
                <a:sym typeface="Roboto"/>
              </a:rPr>
              <a:t>Angular 4.3 is a minor release, meaning that it contains no breaking changes and that it is a drop-in replacement for 4.x.x.</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US" sz="1600">
                <a:latin typeface="Roboto"/>
                <a:ea typeface="Roboto"/>
                <a:cs typeface="Roboto"/>
                <a:sym typeface="Roboto"/>
              </a:rPr>
              <a:t>Features in version 4.3</a:t>
            </a:r>
            <a:endParaRPr sz="1600">
              <a:latin typeface="Roboto"/>
              <a:ea typeface="Roboto"/>
              <a:cs typeface="Roboto"/>
              <a:sym typeface="Roboto"/>
            </a:endParaRPr>
          </a:p>
          <a:p>
            <a:pPr indent="-330200" lvl="1" marL="914400" marR="0" rtl="0" algn="l">
              <a:lnSpc>
                <a:spcPct val="115000"/>
              </a:lnSpc>
              <a:spcBef>
                <a:spcPts val="0"/>
              </a:spcBef>
              <a:spcAft>
                <a:spcPts val="0"/>
              </a:spcAft>
              <a:buSzPts val="1600"/>
              <a:buFont typeface="Roboto"/>
              <a:buChar char="○"/>
            </a:pPr>
            <a:r>
              <a:rPr lang="en-US" sz="1600">
                <a:latin typeface="Roboto"/>
                <a:ea typeface="Roboto"/>
                <a:cs typeface="Roboto"/>
                <a:sym typeface="Roboto"/>
              </a:rPr>
              <a:t>Introducing HttpClient, a smaller, easier to use, and more powerful library for making HTTP Requests.</a:t>
            </a:r>
            <a:endParaRPr sz="1600">
              <a:latin typeface="Roboto"/>
              <a:ea typeface="Roboto"/>
              <a:cs typeface="Roboto"/>
              <a:sym typeface="Roboto"/>
            </a:endParaRPr>
          </a:p>
          <a:p>
            <a:pPr indent="-330200" lvl="1" marL="914400" marR="0" rtl="0" algn="l">
              <a:lnSpc>
                <a:spcPct val="115000"/>
              </a:lnSpc>
              <a:spcBef>
                <a:spcPts val="0"/>
              </a:spcBef>
              <a:spcAft>
                <a:spcPts val="0"/>
              </a:spcAft>
              <a:buSzPts val="1600"/>
              <a:buFont typeface="Roboto"/>
              <a:buChar char="○"/>
            </a:pPr>
            <a:r>
              <a:rPr lang="en-US" sz="1600">
                <a:latin typeface="Roboto"/>
                <a:ea typeface="Roboto"/>
                <a:cs typeface="Roboto"/>
                <a:sym typeface="Roboto"/>
              </a:rPr>
              <a:t>New router life cycle events for Guards and Resolvers. Four new events: GuardsCheckStart, GuardsCheckEnd, ResolveStart, ResolveEnd join the existing set of life cycle event such as NavigationStart.</a:t>
            </a:r>
            <a:endParaRPr sz="1600">
              <a:latin typeface="Roboto"/>
              <a:ea typeface="Roboto"/>
              <a:cs typeface="Roboto"/>
              <a:sym typeface="Roboto"/>
            </a:endParaRPr>
          </a:p>
          <a:p>
            <a:pPr indent="-330200" lvl="1" marL="914400" marR="0" rtl="0" algn="l">
              <a:lnSpc>
                <a:spcPct val="115000"/>
              </a:lnSpc>
              <a:spcBef>
                <a:spcPts val="0"/>
              </a:spcBef>
              <a:spcAft>
                <a:spcPts val="0"/>
              </a:spcAft>
              <a:buSzPts val="1600"/>
              <a:buFont typeface="Roboto"/>
              <a:buChar char="○"/>
            </a:pPr>
            <a:r>
              <a:rPr lang="en-US" sz="1600">
                <a:latin typeface="Roboto"/>
                <a:ea typeface="Roboto"/>
                <a:cs typeface="Roboto"/>
                <a:sym typeface="Roboto"/>
              </a:rPr>
              <a:t>Conditionally disable animations.</a:t>
            </a:r>
            <a:endParaRPr sz="1600">
              <a:latin typeface="Roboto"/>
              <a:ea typeface="Roboto"/>
              <a:cs typeface="Roboto"/>
              <a:sym typeface="Roboto"/>
            </a:endParaRPr>
          </a:p>
        </p:txBody>
      </p:sp>
      <p:sp>
        <p:nvSpPr>
          <p:cNvPr id="350" name="Google Shape;350;g6cfeb4e4de_2_16"/>
          <p:cNvSpPr txBox="1"/>
          <p:nvPr>
            <p:ph type="title"/>
          </p:nvPr>
        </p:nvSpPr>
        <p:spPr>
          <a:xfrm>
            <a:off x="432000" y="2034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Angular Introduction</a:t>
            </a:r>
            <a:endParaRPr/>
          </a:p>
        </p:txBody>
      </p:sp>
      <p:sp>
        <p:nvSpPr>
          <p:cNvPr id="351" name="Google Shape;351;g6cfeb4e4de_2_16"/>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6cfeb4e4de_2_24"/>
          <p:cNvSpPr txBox="1"/>
          <p:nvPr>
            <p:ph type="title"/>
          </p:nvPr>
        </p:nvSpPr>
        <p:spPr>
          <a:xfrm>
            <a:off x="432000" y="92450"/>
            <a:ext cx="11328000" cy="5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Angular Introduction</a:t>
            </a:r>
            <a:endParaRPr/>
          </a:p>
        </p:txBody>
      </p:sp>
      <p:sp>
        <p:nvSpPr>
          <p:cNvPr id="358" name="Google Shape;358;g6cfeb4e4de_2_24"/>
          <p:cNvSpPr txBox="1"/>
          <p:nvPr>
            <p:ph idx="1" type="body"/>
          </p:nvPr>
        </p:nvSpPr>
        <p:spPr>
          <a:xfrm>
            <a:off x="431800" y="635450"/>
            <a:ext cx="11339400" cy="6130200"/>
          </a:xfrm>
          <a:prstGeom prst="rect">
            <a:avLst/>
          </a:prstGeom>
        </p:spPr>
        <p:txBody>
          <a:bodyPr anchorCtr="0" anchor="t" bIns="0" lIns="0" spcFirstLastPara="1" rIns="0" wrap="square" tIns="0">
            <a:noAutofit/>
          </a:bodyPr>
          <a:lstStyle/>
          <a:p>
            <a:pPr indent="-381000" lvl="0" marL="457200" rtl="0" algn="l">
              <a:lnSpc>
                <a:spcPct val="115000"/>
              </a:lnSpc>
              <a:spcBef>
                <a:spcPts val="1000"/>
              </a:spcBef>
              <a:spcAft>
                <a:spcPts val="0"/>
              </a:spcAft>
              <a:buSzPts val="2400"/>
              <a:buFont typeface="Roboto"/>
              <a:buChar char="➢"/>
            </a:pPr>
            <a:r>
              <a:rPr lang="en-US" sz="2400">
                <a:latin typeface="Roboto"/>
                <a:ea typeface="Roboto"/>
                <a:cs typeface="Roboto"/>
                <a:sym typeface="Roboto"/>
              </a:rPr>
              <a:t>Angular 5 was released on November 1, 2017</a:t>
            </a:r>
            <a:endParaRPr sz="2400">
              <a:latin typeface="Roboto"/>
              <a:ea typeface="Roboto"/>
              <a:cs typeface="Roboto"/>
              <a:sym typeface="Roboto"/>
            </a:endParaRPr>
          </a:p>
          <a:p>
            <a:pPr indent="0" lvl="0" marL="457200" rtl="0" algn="l">
              <a:lnSpc>
                <a:spcPct val="115000"/>
              </a:lnSpc>
              <a:spcBef>
                <a:spcPts val="2100"/>
              </a:spcBef>
              <a:spcAft>
                <a:spcPts val="0"/>
              </a:spcAft>
              <a:buNone/>
            </a:pPr>
            <a:r>
              <a:t/>
            </a:r>
            <a:endParaRPr sz="2400">
              <a:latin typeface="Roboto"/>
              <a:ea typeface="Roboto"/>
              <a:cs typeface="Roboto"/>
              <a:sym typeface="Roboto"/>
            </a:endParaRPr>
          </a:p>
          <a:p>
            <a:pPr indent="-381000" lvl="0" marL="457200" rtl="0" algn="l">
              <a:lnSpc>
                <a:spcPct val="115000"/>
              </a:lnSpc>
              <a:spcBef>
                <a:spcPts val="2100"/>
              </a:spcBef>
              <a:spcAft>
                <a:spcPts val="0"/>
              </a:spcAft>
              <a:buSzPts val="2400"/>
              <a:buFont typeface="Roboto"/>
              <a:buChar char="➢"/>
            </a:pPr>
            <a:r>
              <a:rPr lang="en-US" sz="2400">
                <a:latin typeface="Roboto"/>
                <a:ea typeface="Roboto"/>
                <a:cs typeface="Roboto"/>
                <a:sym typeface="Roboto"/>
              </a:rPr>
              <a:t>Angular 6 was released on May 4, 2018. </a:t>
            </a:r>
            <a:endParaRPr sz="2400">
              <a:latin typeface="Roboto"/>
              <a:ea typeface="Roboto"/>
              <a:cs typeface="Roboto"/>
              <a:sym typeface="Roboto"/>
            </a:endParaRPr>
          </a:p>
          <a:p>
            <a:pPr indent="0" lvl="0" marL="914400" rtl="0" algn="l">
              <a:lnSpc>
                <a:spcPct val="115000"/>
              </a:lnSpc>
              <a:spcBef>
                <a:spcPts val="2100"/>
              </a:spcBef>
              <a:spcAft>
                <a:spcPts val="0"/>
              </a:spcAft>
              <a:buNone/>
            </a:pPr>
            <a:r>
              <a:t/>
            </a:r>
            <a:endParaRPr sz="2400">
              <a:latin typeface="Roboto"/>
              <a:ea typeface="Roboto"/>
              <a:cs typeface="Roboto"/>
              <a:sym typeface="Roboto"/>
            </a:endParaRPr>
          </a:p>
          <a:p>
            <a:pPr indent="-381000" lvl="0" marL="457200" rtl="0" algn="l">
              <a:lnSpc>
                <a:spcPct val="115000"/>
              </a:lnSpc>
              <a:spcBef>
                <a:spcPts val="2100"/>
              </a:spcBef>
              <a:spcAft>
                <a:spcPts val="0"/>
              </a:spcAft>
              <a:buSzPts val="2400"/>
              <a:buFont typeface="Roboto"/>
              <a:buChar char="➢"/>
            </a:pPr>
            <a:r>
              <a:rPr lang="en-US" sz="2400">
                <a:latin typeface="Roboto"/>
                <a:ea typeface="Roboto"/>
                <a:cs typeface="Roboto"/>
                <a:sym typeface="Roboto"/>
              </a:rPr>
              <a:t>Angular 7 was released on October 18, 2018. </a:t>
            </a:r>
            <a:endParaRPr sz="2400">
              <a:latin typeface="Roboto"/>
              <a:ea typeface="Roboto"/>
              <a:cs typeface="Roboto"/>
              <a:sym typeface="Roboto"/>
            </a:endParaRPr>
          </a:p>
          <a:p>
            <a:pPr indent="0" lvl="0" marL="914400" rtl="0" algn="l">
              <a:lnSpc>
                <a:spcPct val="115000"/>
              </a:lnSpc>
              <a:spcBef>
                <a:spcPts val="2100"/>
              </a:spcBef>
              <a:spcAft>
                <a:spcPts val="2100"/>
              </a:spcAft>
              <a:buNone/>
            </a:pPr>
            <a:r>
              <a:t/>
            </a:r>
            <a:endParaRPr sz="1600">
              <a:latin typeface="Roboto"/>
              <a:ea typeface="Roboto"/>
              <a:cs typeface="Roboto"/>
              <a:sym typeface="Roboto"/>
            </a:endParaRPr>
          </a:p>
        </p:txBody>
      </p:sp>
      <p:sp>
        <p:nvSpPr>
          <p:cNvPr id="359" name="Google Shape;359;g6cfeb4e4de_2_24"/>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6cfeb4e4de_2_31"/>
          <p:cNvSpPr txBox="1"/>
          <p:nvPr>
            <p:ph type="title"/>
          </p:nvPr>
        </p:nvSpPr>
        <p:spPr>
          <a:xfrm>
            <a:off x="432000" y="4320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Angular Introduction</a:t>
            </a:r>
            <a:endParaRPr/>
          </a:p>
        </p:txBody>
      </p:sp>
      <p:sp>
        <p:nvSpPr>
          <p:cNvPr id="366" name="Google Shape;366;g6cfeb4e4de_2_31"/>
          <p:cNvSpPr txBox="1"/>
          <p:nvPr>
            <p:ph idx="1" type="body"/>
          </p:nvPr>
        </p:nvSpPr>
        <p:spPr>
          <a:xfrm>
            <a:off x="431800" y="1008000"/>
            <a:ext cx="11339400" cy="5144700"/>
          </a:xfrm>
          <a:prstGeom prst="rect">
            <a:avLst/>
          </a:prstGeom>
        </p:spPr>
        <p:txBody>
          <a:bodyPr anchorCtr="0" anchor="t" bIns="0" lIns="0" spcFirstLastPara="1" rIns="0" wrap="square" tIns="0">
            <a:noAutofit/>
          </a:bodyPr>
          <a:lstStyle/>
          <a:p>
            <a:pPr indent="-381000" lvl="0" marL="457200" rtl="0" algn="l">
              <a:lnSpc>
                <a:spcPct val="115000"/>
              </a:lnSpc>
              <a:spcBef>
                <a:spcPts val="1000"/>
              </a:spcBef>
              <a:spcAft>
                <a:spcPts val="0"/>
              </a:spcAft>
              <a:buSzPts val="2400"/>
              <a:buFont typeface="Roboto"/>
              <a:buChar char="➢"/>
            </a:pPr>
            <a:r>
              <a:rPr lang="en-US" sz="2400">
                <a:latin typeface="Roboto"/>
                <a:ea typeface="Roboto"/>
                <a:cs typeface="Roboto"/>
                <a:sym typeface="Roboto"/>
              </a:rPr>
              <a:t>Angular 8 was released on May 28, 2019. </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Differential loading for all application code</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Dynamic imports for lazy routes</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Web workers</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TypeScript 3.4 support</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Angular Ivy as an opt-in preview</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Generated code that is easier to read and debug at runtime</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Faster re-build time</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Improved payload size</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Improved template type checking</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2400">
                <a:latin typeface="Roboto"/>
                <a:ea typeface="Roboto"/>
                <a:cs typeface="Roboto"/>
                <a:sym typeface="Roboto"/>
              </a:rPr>
              <a:t>Backwards compatibility</a:t>
            </a:r>
            <a:endParaRPr sz="2400">
              <a:latin typeface="Roboto"/>
              <a:ea typeface="Roboto"/>
              <a:cs typeface="Roboto"/>
              <a:sym typeface="Roboto"/>
            </a:endParaRPr>
          </a:p>
          <a:p>
            <a:pPr indent="0" lvl="0" marL="0" rtl="0" algn="l">
              <a:spcBef>
                <a:spcPts val="2100"/>
              </a:spcBef>
              <a:spcAft>
                <a:spcPts val="2100"/>
              </a:spcAft>
              <a:buNone/>
            </a:pPr>
            <a:r>
              <a:t/>
            </a:r>
            <a:endParaRPr/>
          </a:p>
        </p:txBody>
      </p:sp>
      <p:sp>
        <p:nvSpPr>
          <p:cNvPr id="367" name="Google Shape;367;g6cfeb4e4de_2_31"/>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0"/>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73" name="Google Shape;373;p10"/>
          <p:cNvPicPr preferRelativeResize="0"/>
          <p:nvPr/>
        </p:nvPicPr>
        <p:blipFill rotWithShape="1">
          <a:blip r:embed="rId3">
            <a:alphaModFix/>
          </a:blip>
          <a:srcRect b="0" l="0" r="0" t="0"/>
          <a:stretch/>
        </p:blipFill>
        <p:spPr>
          <a:xfrm>
            <a:off x="153099" y="117314"/>
            <a:ext cx="11734800" cy="6086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6cfeb4e4de_2_38"/>
          <p:cNvSpPr txBox="1"/>
          <p:nvPr>
            <p:ph type="title"/>
          </p:nvPr>
        </p:nvSpPr>
        <p:spPr>
          <a:xfrm>
            <a:off x="432000" y="3558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Angular (TypeScript) </a:t>
            </a:r>
            <a:endParaRPr/>
          </a:p>
        </p:txBody>
      </p:sp>
      <p:sp>
        <p:nvSpPr>
          <p:cNvPr id="380" name="Google Shape;380;g6cfeb4e4de_2_38"/>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81" name="Google Shape;381;g6cfeb4e4de_2_38"/>
          <p:cNvPicPr preferRelativeResize="0"/>
          <p:nvPr/>
        </p:nvPicPr>
        <p:blipFill>
          <a:blip r:embed="rId3">
            <a:alphaModFix/>
          </a:blip>
          <a:stretch>
            <a:fillRect/>
          </a:stretch>
        </p:blipFill>
        <p:spPr>
          <a:xfrm>
            <a:off x="2298100" y="982750"/>
            <a:ext cx="7771236" cy="58206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6cfeb4e4de_2_46"/>
          <p:cNvSpPr txBox="1"/>
          <p:nvPr>
            <p:ph type="title"/>
          </p:nvPr>
        </p:nvSpPr>
        <p:spPr>
          <a:xfrm>
            <a:off x="432000" y="4320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TypeScript</a:t>
            </a:r>
            <a:endParaRPr/>
          </a:p>
        </p:txBody>
      </p:sp>
      <p:sp>
        <p:nvSpPr>
          <p:cNvPr id="388" name="Google Shape;388;g6cfeb4e4de_2_46"/>
          <p:cNvSpPr txBox="1"/>
          <p:nvPr>
            <p:ph idx="1" type="body"/>
          </p:nvPr>
        </p:nvSpPr>
        <p:spPr>
          <a:xfrm>
            <a:off x="431800" y="1008000"/>
            <a:ext cx="11339400" cy="5194800"/>
          </a:xfrm>
          <a:prstGeom prst="rect">
            <a:avLst/>
          </a:prstGeom>
        </p:spPr>
        <p:txBody>
          <a:bodyPr anchorCtr="0" anchor="t" bIns="0" lIns="0" spcFirstLastPara="1" rIns="0" wrap="square" tIns="0">
            <a:noAutofit/>
          </a:bodyPr>
          <a:lstStyle/>
          <a:p>
            <a:pPr indent="-342900" lvl="0" marL="457200" rtl="0" algn="l">
              <a:lnSpc>
                <a:spcPct val="150000"/>
              </a:lnSpc>
              <a:spcBef>
                <a:spcPts val="1000"/>
              </a:spcBef>
              <a:spcAft>
                <a:spcPts val="0"/>
              </a:spcAft>
              <a:buSzPts val="1800"/>
              <a:buChar char="●"/>
            </a:pPr>
            <a:r>
              <a:rPr lang="en-US"/>
              <a:t>In ES5, OO programming was accomplished by using prototype-based objects </a:t>
            </a:r>
            <a:endParaRPr/>
          </a:p>
          <a:p>
            <a:pPr indent="-342900" lvl="0" marL="457200" rtl="0" algn="l">
              <a:lnSpc>
                <a:spcPct val="150000"/>
              </a:lnSpc>
              <a:spcBef>
                <a:spcPts val="0"/>
              </a:spcBef>
              <a:spcAft>
                <a:spcPts val="0"/>
              </a:spcAft>
              <a:buSzPts val="1800"/>
              <a:buChar char="●"/>
            </a:pPr>
            <a:r>
              <a:rPr lang="en-US"/>
              <a:t>In ES6, built-in classes were defined </a:t>
            </a:r>
            <a:endParaRPr/>
          </a:p>
          <a:p>
            <a:pPr indent="0" lvl="0" marL="914400" rtl="0" algn="l">
              <a:lnSpc>
                <a:spcPct val="150000"/>
              </a:lnSpc>
              <a:spcBef>
                <a:spcPts val="2100"/>
              </a:spcBef>
              <a:spcAft>
                <a:spcPts val="0"/>
              </a:spcAft>
              <a:buNone/>
            </a:pPr>
            <a:r>
              <a:rPr lang="en-US"/>
              <a:t>class Vehicle {} </a:t>
            </a:r>
            <a:endParaRPr/>
          </a:p>
          <a:p>
            <a:pPr indent="-342900" lvl="0" marL="457200" rtl="0" algn="l">
              <a:lnSpc>
                <a:spcPct val="150000"/>
              </a:lnSpc>
              <a:spcBef>
                <a:spcPts val="2100"/>
              </a:spcBef>
              <a:spcAft>
                <a:spcPts val="0"/>
              </a:spcAft>
              <a:buSzPts val="1800"/>
              <a:buChar char="●"/>
            </a:pPr>
            <a:r>
              <a:rPr lang="en-US"/>
              <a:t>Classes may have properties, methods and constructors</a:t>
            </a:r>
            <a:endParaRPr/>
          </a:p>
          <a:p>
            <a:pPr indent="-342900" lvl="0" marL="457200" rtl="0" algn="l">
              <a:lnSpc>
                <a:spcPct val="150000"/>
              </a:lnSpc>
              <a:spcBef>
                <a:spcPts val="0"/>
              </a:spcBef>
              <a:spcAft>
                <a:spcPts val="0"/>
              </a:spcAft>
              <a:buSzPts val="1800"/>
              <a:buChar char="●"/>
            </a:pPr>
            <a:r>
              <a:rPr lang="en-US"/>
              <a:t>Properties</a:t>
            </a:r>
            <a:endParaRPr/>
          </a:p>
          <a:p>
            <a:pPr indent="-330200" lvl="1" marL="914400" rtl="0" algn="l">
              <a:lnSpc>
                <a:spcPct val="150000"/>
              </a:lnSpc>
              <a:spcBef>
                <a:spcPts val="0"/>
              </a:spcBef>
              <a:spcAft>
                <a:spcPts val="0"/>
              </a:spcAft>
              <a:buSzPts val="1600"/>
              <a:buChar char="○"/>
            </a:pPr>
            <a:r>
              <a:rPr lang="en-US"/>
              <a:t>Each property can optionally have a type 7 TypeScript</a:t>
            </a:r>
            <a:endParaRPr/>
          </a:p>
          <a:p>
            <a:pPr indent="457200" lvl="0" marL="457200" rtl="0" algn="l">
              <a:lnSpc>
                <a:spcPct val="100000"/>
              </a:lnSpc>
              <a:spcBef>
                <a:spcPts val="2100"/>
              </a:spcBef>
              <a:spcAft>
                <a:spcPts val="0"/>
              </a:spcAft>
              <a:buNone/>
            </a:pPr>
            <a:r>
              <a:rPr lang="en-US"/>
              <a:t>class Person </a:t>
            </a:r>
            <a:endParaRPr/>
          </a:p>
          <a:p>
            <a:pPr indent="457200" lvl="0" marL="457200" rtl="0" algn="l">
              <a:lnSpc>
                <a:spcPct val="100000"/>
              </a:lnSpc>
              <a:spcBef>
                <a:spcPts val="0"/>
              </a:spcBef>
              <a:spcAft>
                <a:spcPts val="0"/>
              </a:spcAft>
              <a:buNone/>
            </a:pPr>
            <a:r>
              <a:rPr lang="en-US"/>
              <a:t>{</a:t>
            </a:r>
            <a:endParaRPr/>
          </a:p>
          <a:p>
            <a:pPr indent="457200" lvl="0" marL="457200" rtl="0" algn="l">
              <a:lnSpc>
                <a:spcPct val="100000"/>
              </a:lnSpc>
              <a:spcBef>
                <a:spcPts val="0"/>
              </a:spcBef>
              <a:spcAft>
                <a:spcPts val="0"/>
              </a:spcAft>
              <a:buNone/>
            </a:pPr>
            <a:r>
              <a:rPr lang="en-US"/>
              <a:t> first_name: string;</a:t>
            </a:r>
            <a:endParaRPr/>
          </a:p>
          <a:p>
            <a:pPr indent="457200" lvl="0" marL="457200" rtl="0" algn="l">
              <a:lnSpc>
                <a:spcPct val="100000"/>
              </a:lnSpc>
              <a:spcBef>
                <a:spcPts val="0"/>
              </a:spcBef>
              <a:spcAft>
                <a:spcPts val="0"/>
              </a:spcAft>
              <a:buNone/>
            </a:pPr>
            <a:r>
              <a:rPr lang="en-US"/>
              <a:t> last_name: </a:t>
            </a:r>
            <a:endParaRPr/>
          </a:p>
          <a:p>
            <a:pPr indent="457200" lvl="0" marL="457200" rtl="0" algn="l">
              <a:lnSpc>
                <a:spcPct val="100000"/>
              </a:lnSpc>
              <a:spcBef>
                <a:spcPts val="0"/>
              </a:spcBef>
              <a:spcAft>
                <a:spcPts val="0"/>
              </a:spcAft>
              <a:buNone/>
            </a:pPr>
            <a:r>
              <a:rPr lang="en-US"/>
              <a:t>string; age: number; </a:t>
            </a:r>
            <a:endParaRPr/>
          </a:p>
          <a:p>
            <a:pPr indent="457200" lvl="0" marL="457200" rtl="0" algn="l">
              <a:lnSpc>
                <a:spcPct val="100000"/>
              </a:lnSpc>
              <a:spcBef>
                <a:spcPts val="0"/>
              </a:spcBef>
              <a:spcAft>
                <a:spcPts val="0"/>
              </a:spcAft>
              <a:buNone/>
            </a:pPr>
            <a:r>
              <a:rPr lang="en-US"/>
              <a:t>}</a:t>
            </a:r>
            <a:endParaRPr/>
          </a:p>
        </p:txBody>
      </p:sp>
      <p:sp>
        <p:nvSpPr>
          <p:cNvPr id="389" name="Google Shape;389;g6cfeb4e4de_2_46"/>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6cfeb4e4de_2_54"/>
          <p:cNvSpPr txBox="1"/>
          <p:nvPr>
            <p:ph type="title"/>
          </p:nvPr>
        </p:nvSpPr>
        <p:spPr>
          <a:xfrm>
            <a:off x="432000" y="4320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TypeScript</a:t>
            </a:r>
            <a:endParaRPr/>
          </a:p>
        </p:txBody>
      </p:sp>
      <p:sp>
        <p:nvSpPr>
          <p:cNvPr id="396" name="Google Shape;396;g6cfeb4e4de_2_54"/>
          <p:cNvSpPr txBox="1"/>
          <p:nvPr>
            <p:ph idx="1" type="body"/>
          </p:nvPr>
        </p:nvSpPr>
        <p:spPr>
          <a:xfrm>
            <a:off x="431800" y="1008000"/>
            <a:ext cx="11339400" cy="56406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US"/>
              <a:t>Methods </a:t>
            </a:r>
            <a:endParaRPr/>
          </a:p>
          <a:p>
            <a:pPr indent="-330200" lvl="1" marL="914400" rtl="0" algn="l">
              <a:spcBef>
                <a:spcPts val="0"/>
              </a:spcBef>
              <a:spcAft>
                <a:spcPts val="0"/>
              </a:spcAft>
              <a:buSzPts val="1600"/>
              <a:buChar char="○"/>
            </a:pPr>
            <a:r>
              <a:rPr lang="en-US"/>
              <a:t>To call a method of a class, we have to create an instance of this class, with the new keyword </a:t>
            </a:r>
            <a:endParaRPr/>
          </a:p>
          <a:p>
            <a:pPr indent="0" lvl="0" marL="914400" rtl="0" algn="l">
              <a:spcBef>
                <a:spcPts val="2100"/>
              </a:spcBef>
              <a:spcAft>
                <a:spcPts val="0"/>
              </a:spcAft>
              <a:buNone/>
            </a:pPr>
            <a:r>
              <a:rPr lang="en-US"/>
              <a:t>class Person {</a:t>
            </a:r>
            <a:endParaRPr/>
          </a:p>
          <a:p>
            <a:pPr indent="457200" lvl="0" marL="914400" rtl="0" algn="l">
              <a:spcBef>
                <a:spcPts val="1000"/>
              </a:spcBef>
              <a:spcAft>
                <a:spcPts val="0"/>
              </a:spcAft>
              <a:buNone/>
            </a:pPr>
            <a:r>
              <a:rPr lang="en-US"/>
              <a:t> first_name: string; </a:t>
            </a:r>
            <a:endParaRPr/>
          </a:p>
          <a:p>
            <a:pPr indent="457200" lvl="0" marL="914400" rtl="0" algn="l">
              <a:spcBef>
                <a:spcPts val="1000"/>
              </a:spcBef>
              <a:spcAft>
                <a:spcPts val="0"/>
              </a:spcAft>
              <a:buNone/>
            </a:pPr>
            <a:r>
              <a:rPr lang="en-US"/>
              <a:t>last_name: string; </a:t>
            </a:r>
            <a:endParaRPr/>
          </a:p>
          <a:p>
            <a:pPr indent="457200" lvl="0" marL="914400" rtl="0" algn="l">
              <a:spcBef>
                <a:spcPts val="1000"/>
              </a:spcBef>
              <a:spcAft>
                <a:spcPts val="0"/>
              </a:spcAft>
              <a:buNone/>
            </a:pPr>
            <a:r>
              <a:rPr lang="en-US"/>
              <a:t>age: number; </a:t>
            </a:r>
            <a:endParaRPr/>
          </a:p>
          <a:p>
            <a:pPr indent="457200" lvl="0" marL="914400" rtl="0" algn="l">
              <a:spcBef>
                <a:spcPts val="1000"/>
              </a:spcBef>
              <a:spcAft>
                <a:spcPts val="0"/>
              </a:spcAft>
              <a:buNone/>
            </a:pPr>
            <a:r>
              <a:rPr lang="en-US"/>
              <a:t>greet()</a:t>
            </a:r>
            <a:endParaRPr/>
          </a:p>
          <a:p>
            <a:pPr indent="457200" lvl="0" marL="914400" rtl="0" algn="l">
              <a:spcBef>
                <a:spcPts val="1000"/>
              </a:spcBef>
              <a:spcAft>
                <a:spcPts val="0"/>
              </a:spcAft>
              <a:buNone/>
            </a:pPr>
            <a:r>
              <a:rPr lang="en-US"/>
              <a:t>{ </a:t>
            </a:r>
            <a:endParaRPr/>
          </a:p>
          <a:p>
            <a:pPr indent="457200" lvl="0" marL="1371600" rtl="0" algn="l">
              <a:spcBef>
                <a:spcPts val="1000"/>
              </a:spcBef>
              <a:spcAft>
                <a:spcPts val="0"/>
              </a:spcAft>
              <a:buNone/>
            </a:pPr>
            <a:r>
              <a:rPr lang="en-US"/>
              <a:t>console.log("Hello ", this.first_name); </a:t>
            </a:r>
            <a:endParaRPr/>
          </a:p>
          <a:p>
            <a:pPr indent="457200" lvl="0" marL="914400" rtl="0" algn="l">
              <a:spcBef>
                <a:spcPts val="1000"/>
              </a:spcBef>
              <a:spcAft>
                <a:spcPts val="0"/>
              </a:spcAft>
              <a:buNone/>
            </a:pPr>
            <a:r>
              <a:rPr lang="en-US"/>
              <a:t>} </a:t>
            </a:r>
            <a:endParaRPr/>
          </a:p>
          <a:p>
            <a:pPr indent="457200" lvl="0" marL="914400" rtl="0" algn="l">
              <a:spcBef>
                <a:spcPts val="1000"/>
              </a:spcBef>
              <a:spcAft>
                <a:spcPts val="0"/>
              </a:spcAft>
              <a:buNone/>
            </a:pPr>
            <a:r>
              <a:rPr lang="en-US"/>
              <a:t>ageInYears(years: number): number { </a:t>
            </a:r>
            <a:endParaRPr/>
          </a:p>
          <a:p>
            <a:pPr indent="457200" lvl="0" marL="914400" rtl="0" algn="l">
              <a:spcBef>
                <a:spcPts val="1000"/>
              </a:spcBef>
              <a:spcAft>
                <a:spcPts val="0"/>
              </a:spcAft>
              <a:buNone/>
            </a:pPr>
            <a:r>
              <a:rPr lang="en-US"/>
              <a:t>return this.age + years; </a:t>
            </a:r>
            <a:endParaRPr/>
          </a:p>
          <a:p>
            <a:pPr indent="457200" lvl="0" marL="914400" rtl="0" algn="l">
              <a:spcBef>
                <a:spcPts val="1000"/>
              </a:spcBef>
              <a:spcAft>
                <a:spcPts val="0"/>
              </a:spcAft>
              <a:buNone/>
            </a:pPr>
            <a:r>
              <a:rPr lang="en-US"/>
              <a:t>}</a:t>
            </a:r>
            <a:endParaRPr/>
          </a:p>
          <a:p>
            <a:pPr indent="0" lvl="0" marL="914400" rtl="0" algn="l">
              <a:spcBef>
                <a:spcPts val="1000"/>
              </a:spcBef>
              <a:spcAft>
                <a:spcPts val="0"/>
              </a:spcAft>
              <a:buNone/>
            </a:pPr>
            <a:r>
              <a:rPr lang="en-US"/>
              <a:t> }</a:t>
            </a:r>
            <a:endParaRPr/>
          </a:p>
          <a:p>
            <a:pPr indent="-330200" lvl="1" marL="914400" rtl="0" algn="l">
              <a:spcBef>
                <a:spcPts val="500"/>
              </a:spcBef>
              <a:spcAft>
                <a:spcPts val="0"/>
              </a:spcAft>
              <a:buSzPts val="1600"/>
              <a:buChar char="○"/>
            </a:pPr>
            <a:r>
              <a:rPr lang="en-US"/>
              <a:t>If the methods don’t declare an explicit return type and return a value, it’s assumed to be any</a:t>
            </a:r>
            <a:endParaRPr/>
          </a:p>
        </p:txBody>
      </p:sp>
      <p:sp>
        <p:nvSpPr>
          <p:cNvPr id="397" name="Google Shape;397;g6cfeb4e4de_2_54"/>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6cfeb4e4de_2_63"/>
          <p:cNvSpPr txBox="1"/>
          <p:nvPr>
            <p:ph type="title"/>
          </p:nvPr>
        </p:nvSpPr>
        <p:spPr>
          <a:xfrm>
            <a:off x="432000" y="4320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TypeScript</a:t>
            </a:r>
            <a:endParaRPr/>
          </a:p>
        </p:txBody>
      </p:sp>
      <p:sp>
        <p:nvSpPr>
          <p:cNvPr id="404" name="Google Shape;404;g6cfeb4e4de_2_63"/>
          <p:cNvSpPr txBox="1"/>
          <p:nvPr>
            <p:ph idx="1" type="body"/>
          </p:nvPr>
        </p:nvSpPr>
        <p:spPr>
          <a:xfrm>
            <a:off x="431800" y="1008000"/>
            <a:ext cx="11339400" cy="56406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US"/>
              <a:t>Methods </a:t>
            </a:r>
            <a:endParaRPr/>
          </a:p>
          <a:p>
            <a:pPr indent="-330200" lvl="1" marL="914400" rtl="0" algn="l">
              <a:spcBef>
                <a:spcPts val="0"/>
              </a:spcBef>
              <a:spcAft>
                <a:spcPts val="0"/>
              </a:spcAft>
              <a:buSzPts val="1600"/>
              <a:buChar char="○"/>
            </a:pPr>
            <a:r>
              <a:rPr lang="en-US"/>
              <a:t>To invoke a method:</a:t>
            </a:r>
            <a:endParaRPr/>
          </a:p>
          <a:p>
            <a:pPr indent="0" lvl="0" marL="914400" rtl="0" algn="l">
              <a:spcBef>
                <a:spcPts val="2100"/>
              </a:spcBef>
              <a:spcAft>
                <a:spcPts val="0"/>
              </a:spcAft>
              <a:buNone/>
            </a:pPr>
            <a:r>
              <a:rPr lang="en-US"/>
              <a:t>// declare a variable of type Person </a:t>
            </a:r>
            <a:endParaRPr/>
          </a:p>
          <a:p>
            <a:pPr indent="457200" lvl="0" marL="914400" rtl="0" algn="l">
              <a:spcBef>
                <a:spcPts val="2100"/>
              </a:spcBef>
              <a:spcAft>
                <a:spcPts val="0"/>
              </a:spcAft>
              <a:buNone/>
            </a:pPr>
            <a:r>
              <a:rPr lang="en-US"/>
              <a:t>var p: Person; </a:t>
            </a:r>
            <a:endParaRPr/>
          </a:p>
          <a:p>
            <a:pPr indent="0" lvl="0" marL="914400" rtl="0" algn="l">
              <a:spcBef>
                <a:spcPts val="2100"/>
              </a:spcBef>
              <a:spcAft>
                <a:spcPts val="0"/>
              </a:spcAft>
              <a:buNone/>
            </a:pPr>
            <a:r>
              <a:rPr lang="en-US"/>
              <a:t>// instantiate a new Person instance</a:t>
            </a:r>
            <a:endParaRPr/>
          </a:p>
          <a:p>
            <a:pPr indent="457200" lvl="0" marL="914400" rtl="0" algn="l">
              <a:spcBef>
                <a:spcPts val="2100"/>
              </a:spcBef>
              <a:spcAft>
                <a:spcPts val="0"/>
              </a:spcAft>
              <a:buNone/>
            </a:pPr>
            <a:r>
              <a:rPr lang="en-US"/>
              <a:t>p = new Person();</a:t>
            </a:r>
            <a:endParaRPr/>
          </a:p>
          <a:p>
            <a:pPr indent="0" lvl="0" marL="914400" rtl="0" algn="l">
              <a:spcBef>
                <a:spcPts val="2100"/>
              </a:spcBef>
              <a:spcAft>
                <a:spcPts val="0"/>
              </a:spcAft>
              <a:buNone/>
            </a:pPr>
            <a:r>
              <a:rPr lang="en-US"/>
              <a:t> // give it a first_name</a:t>
            </a:r>
            <a:endParaRPr/>
          </a:p>
          <a:p>
            <a:pPr indent="0" lvl="0" marL="914400" rtl="0" algn="l">
              <a:spcBef>
                <a:spcPts val="2100"/>
              </a:spcBef>
              <a:spcAft>
                <a:spcPts val="0"/>
              </a:spcAft>
              <a:buNone/>
            </a:pPr>
            <a:r>
              <a:rPr lang="en-US"/>
              <a:t> 	p.first_name = 'Felipe'; </a:t>
            </a:r>
            <a:endParaRPr/>
          </a:p>
          <a:p>
            <a:pPr indent="0" lvl="0" marL="914400" rtl="0" algn="l">
              <a:spcBef>
                <a:spcPts val="2100"/>
              </a:spcBef>
              <a:spcAft>
                <a:spcPts val="0"/>
              </a:spcAft>
              <a:buNone/>
            </a:pPr>
            <a:r>
              <a:rPr lang="en-US"/>
              <a:t>// call the greet method </a:t>
            </a:r>
            <a:endParaRPr/>
          </a:p>
          <a:p>
            <a:pPr indent="457200" lvl="0" marL="914400" rtl="0" algn="l">
              <a:spcBef>
                <a:spcPts val="2100"/>
              </a:spcBef>
              <a:spcAft>
                <a:spcPts val="0"/>
              </a:spcAft>
              <a:buNone/>
            </a:pPr>
            <a:r>
              <a:rPr lang="en-US"/>
              <a:t>p.greet(); </a:t>
            </a:r>
            <a:endParaRPr/>
          </a:p>
          <a:p>
            <a:pPr indent="0" lvl="0" marL="914400" rtl="0" algn="l">
              <a:spcBef>
                <a:spcPts val="2100"/>
              </a:spcBef>
              <a:spcAft>
                <a:spcPts val="0"/>
              </a:spcAft>
              <a:buNone/>
            </a:pPr>
            <a:r>
              <a:rPr lang="en-US"/>
              <a:t>// how old will you be in 12 years? </a:t>
            </a:r>
            <a:endParaRPr/>
          </a:p>
          <a:p>
            <a:pPr indent="457200" lvl="0" marL="914400" rtl="0" algn="l">
              <a:spcBef>
                <a:spcPts val="2100"/>
              </a:spcBef>
              <a:spcAft>
                <a:spcPts val="2100"/>
              </a:spcAft>
              <a:buNone/>
            </a:pPr>
            <a:r>
              <a:rPr lang="en-US"/>
              <a:t>p.ageInYears(12); </a:t>
            </a:r>
            <a:endParaRPr/>
          </a:p>
        </p:txBody>
      </p:sp>
      <p:sp>
        <p:nvSpPr>
          <p:cNvPr id="405" name="Google Shape;405;g6cfeb4e4de_2_63"/>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1"/>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11" name="Google Shape;411;p11"/>
          <p:cNvPicPr preferRelativeResize="0"/>
          <p:nvPr/>
        </p:nvPicPr>
        <p:blipFill rotWithShape="1">
          <a:blip r:embed="rId3">
            <a:alphaModFix/>
          </a:blip>
          <a:srcRect b="0" l="0" r="0" t="0"/>
          <a:stretch/>
        </p:blipFill>
        <p:spPr>
          <a:xfrm>
            <a:off x="404812" y="785812"/>
            <a:ext cx="11382375" cy="5286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6cfeb4e4de_0_563"/>
          <p:cNvSpPr txBox="1"/>
          <p:nvPr>
            <p:ph type="title"/>
          </p:nvPr>
        </p:nvSpPr>
        <p:spPr>
          <a:xfrm>
            <a:off x="432000" y="288975"/>
            <a:ext cx="11328000" cy="6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Angular Installation</a:t>
            </a:r>
            <a:endParaRPr/>
          </a:p>
        </p:txBody>
      </p:sp>
      <p:sp>
        <p:nvSpPr>
          <p:cNvPr id="418" name="Google Shape;418;g6cfeb4e4de_0_563"/>
          <p:cNvSpPr txBox="1"/>
          <p:nvPr>
            <p:ph idx="1" type="body"/>
          </p:nvPr>
        </p:nvSpPr>
        <p:spPr>
          <a:xfrm>
            <a:off x="431800" y="1008000"/>
            <a:ext cx="11339400" cy="5622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US" sz="1950">
                <a:solidFill>
                  <a:srgbClr val="50317B"/>
                </a:solidFill>
                <a:highlight>
                  <a:srgbClr val="FFFFFF"/>
                </a:highlight>
                <a:latin typeface="Arial"/>
                <a:ea typeface="Arial"/>
                <a:cs typeface="Arial"/>
                <a:sym typeface="Arial"/>
              </a:rPr>
              <a:t>Step 1 – Install Node.js</a:t>
            </a:r>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rPr b="1" lang="en-US" sz="1950">
                <a:solidFill>
                  <a:srgbClr val="50317B"/>
                </a:solidFill>
                <a:highlight>
                  <a:srgbClr val="FFFFFF"/>
                </a:highlight>
                <a:latin typeface="Arial"/>
                <a:ea typeface="Arial"/>
                <a:cs typeface="Arial"/>
                <a:sym typeface="Arial"/>
              </a:rPr>
              <a:t>Step 2 – Install Angular/CLI</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2100"/>
              </a:spcAft>
              <a:buNone/>
            </a:pPr>
            <a:r>
              <a:t/>
            </a:r>
            <a:endParaRPr/>
          </a:p>
        </p:txBody>
      </p:sp>
      <p:sp>
        <p:nvSpPr>
          <p:cNvPr id="419" name="Google Shape;419;g6cfeb4e4de_0_563"/>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20" name="Google Shape;420;g6cfeb4e4de_0_563"/>
          <p:cNvPicPr preferRelativeResize="0"/>
          <p:nvPr/>
        </p:nvPicPr>
        <p:blipFill>
          <a:blip r:embed="rId3">
            <a:alphaModFix/>
          </a:blip>
          <a:stretch>
            <a:fillRect/>
          </a:stretch>
        </p:blipFill>
        <p:spPr>
          <a:xfrm>
            <a:off x="1452400" y="1417100"/>
            <a:ext cx="8286750" cy="971550"/>
          </a:xfrm>
          <a:prstGeom prst="rect">
            <a:avLst/>
          </a:prstGeom>
          <a:noFill/>
          <a:ln>
            <a:noFill/>
          </a:ln>
        </p:spPr>
      </p:pic>
      <p:pic>
        <p:nvPicPr>
          <p:cNvPr id="421" name="Google Shape;421;g6cfeb4e4de_0_563"/>
          <p:cNvPicPr preferRelativeResize="0"/>
          <p:nvPr/>
        </p:nvPicPr>
        <p:blipFill>
          <a:blip r:embed="rId4">
            <a:alphaModFix/>
          </a:blip>
          <a:stretch>
            <a:fillRect/>
          </a:stretch>
        </p:blipFill>
        <p:spPr>
          <a:xfrm>
            <a:off x="1452400" y="2319700"/>
            <a:ext cx="8286749" cy="742950"/>
          </a:xfrm>
          <a:prstGeom prst="rect">
            <a:avLst/>
          </a:prstGeom>
          <a:noFill/>
          <a:ln>
            <a:noFill/>
          </a:ln>
        </p:spPr>
      </p:pic>
      <p:pic>
        <p:nvPicPr>
          <p:cNvPr id="422" name="Google Shape;422;g6cfeb4e4de_0_563"/>
          <p:cNvPicPr preferRelativeResize="0"/>
          <p:nvPr/>
        </p:nvPicPr>
        <p:blipFill>
          <a:blip r:embed="rId5">
            <a:alphaModFix/>
          </a:blip>
          <a:stretch>
            <a:fillRect/>
          </a:stretch>
        </p:blipFill>
        <p:spPr>
          <a:xfrm>
            <a:off x="1401550" y="4768775"/>
            <a:ext cx="8286750" cy="542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01" name="Google Shape;301;p2"/>
          <p:cNvPicPr preferRelativeResize="0"/>
          <p:nvPr/>
        </p:nvPicPr>
        <p:blipFill rotWithShape="1">
          <a:blip r:embed="rId3">
            <a:alphaModFix/>
          </a:blip>
          <a:srcRect b="0" l="0" r="0" t="0"/>
          <a:stretch/>
        </p:blipFill>
        <p:spPr>
          <a:xfrm>
            <a:off x="2095725" y="60375"/>
            <a:ext cx="7686451" cy="6579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6cfeb4e4de_0_576"/>
          <p:cNvSpPr txBox="1"/>
          <p:nvPr>
            <p:ph type="title"/>
          </p:nvPr>
        </p:nvSpPr>
        <p:spPr>
          <a:xfrm>
            <a:off x="432000" y="432000"/>
            <a:ext cx="11328000" cy="552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Angular Installation</a:t>
            </a:r>
            <a:endParaRPr/>
          </a:p>
        </p:txBody>
      </p:sp>
      <p:sp>
        <p:nvSpPr>
          <p:cNvPr id="429" name="Google Shape;429;g6cfeb4e4de_0_576"/>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30" name="Google Shape;430;g6cfeb4e4de_0_576"/>
          <p:cNvPicPr preferRelativeResize="0"/>
          <p:nvPr/>
        </p:nvPicPr>
        <p:blipFill>
          <a:blip r:embed="rId3">
            <a:alphaModFix/>
          </a:blip>
          <a:stretch>
            <a:fillRect/>
          </a:stretch>
        </p:blipFill>
        <p:spPr>
          <a:xfrm>
            <a:off x="1464150" y="1236600"/>
            <a:ext cx="9263699" cy="5419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6cfeb4e4de_0_584"/>
          <p:cNvSpPr txBox="1"/>
          <p:nvPr>
            <p:ph type="title"/>
          </p:nvPr>
        </p:nvSpPr>
        <p:spPr>
          <a:xfrm>
            <a:off x="432000" y="330625"/>
            <a:ext cx="11328000" cy="677400"/>
          </a:xfrm>
          <a:prstGeom prst="rect">
            <a:avLst/>
          </a:prstGeom>
        </p:spPr>
        <p:txBody>
          <a:bodyPr anchorCtr="0" anchor="ctr" bIns="0" lIns="0" spcFirstLastPara="1" rIns="0" wrap="square" tIns="0">
            <a:noAutofit/>
          </a:bodyPr>
          <a:lstStyle/>
          <a:p>
            <a:pPr indent="0" lvl="0" marL="0" rtl="0" algn="l">
              <a:lnSpc>
                <a:spcPct val="130769"/>
              </a:lnSpc>
              <a:spcBef>
                <a:spcPts val="3400"/>
              </a:spcBef>
              <a:spcAft>
                <a:spcPts val="1400"/>
              </a:spcAft>
              <a:buNone/>
            </a:pPr>
            <a:r>
              <a:rPr lang="en-US"/>
              <a:t>Angular Application</a:t>
            </a:r>
            <a:endParaRPr/>
          </a:p>
        </p:txBody>
      </p:sp>
      <p:sp>
        <p:nvSpPr>
          <p:cNvPr id="437" name="Google Shape;437;g6cfeb4e4de_0_584"/>
          <p:cNvSpPr txBox="1"/>
          <p:nvPr>
            <p:ph idx="1" type="body"/>
          </p:nvPr>
        </p:nvSpPr>
        <p:spPr>
          <a:xfrm>
            <a:off x="431800" y="1085200"/>
            <a:ext cx="11339400" cy="5595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US" sz="1950">
                <a:solidFill>
                  <a:srgbClr val="50317B"/>
                </a:solidFill>
                <a:highlight>
                  <a:srgbClr val="FFFFFF"/>
                </a:highlight>
                <a:latin typeface="Arial"/>
                <a:ea typeface="Arial"/>
                <a:cs typeface="Arial"/>
                <a:sym typeface="Arial"/>
              </a:rPr>
              <a:t>Step 3- Create New Angular Application</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rPr b="1" lang="en-US" sz="1950">
                <a:solidFill>
                  <a:srgbClr val="50317B"/>
                </a:solidFill>
                <a:highlight>
                  <a:srgbClr val="FFFFFF"/>
                </a:highlight>
                <a:latin typeface="Arial"/>
                <a:ea typeface="Arial"/>
                <a:cs typeface="Arial"/>
                <a:sym typeface="Arial"/>
              </a:rPr>
              <a:t> Output</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2100"/>
              </a:spcAft>
              <a:buNone/>
            </a:pPr>
            <a:r>
              <a:t/>
            </a:r>
            <a:endParaRPr b="1" sz="1950">
              <a:solidFill>
                <a:srgbClr val="50317B"/>
              </a:solidFill>
              <a:highlight>
                <a:srgbClr val="FFFFFF"/>
              </a:highlight>
              <a:latin typeface="Arial"/>
              <a:ea typeface="Arial"/>
              <a:cs typeface="Arial"/>
              <a:sym typeface="Arial"/>
            </a:endParaRPr>
          </a:p>
        </p:txBody>
      </p:sp>
      <p:sp>
        <p:nvSpPr>
          <p:cNvPr id="438" name="Google Shape;438;g6cfeb4e4de_0_584"/>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39" name="Google Shape;439;g6cfeb4e4de_0_584"/>
          <p:cNvPicPr preferRelativeResize="0"/>
          <p:nvPr/>
        </p:nvPicPr>
        <p:blipFill>
          <a:blip r:embed="rId3">
            <a:alphaModFix/>
          </a:blip>
          <a:stretch>
            <a:fillRect/>
          </a:stretch>
        </p:blipFill>
        <p:spPr>
          <a:xfrm>
            <a:off x="1348738" y="1817050"/>
            <a:ext cx="9324975" cy="628650"/>
          </a:xfrm>
          <a:prstGeom prst="rect">
            <a:avLst/>
          </a:prstGeom>
          <a:noFill/>
          <a:ln>
            <a:noFill/>
          </a:ln>
        </p:spPr>
      </p:pic>
      <p:pic>
        <p:nvPicPr>
          <p:cNvPr id="440" name="Google Shape;440;g6cfeb4e4de_0_584"/>
          <p:cNvPicPr preferRelativeResize="0"/>
          <p:nvPr/>
        </p:nvPicPr>
        <p:blipFill>
          <a:blip r:embed="rId4">
            <a:alphaModFix/>
          </a:blip>
          <a:stretch>
            <a:fillRect/>
          </a:stretch>
        </p:blipFill>
        <p:spPr>
          <a:xfrm>
            <a:off x="1091350" y="3202075"/>
            <a:ext cx="10020300" cy="1809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6cfeb4e4de_2_72"/>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47" name="Google Shape;447;g6cfeb4e4de_2_72"/>
          <p:cNvPicPr preferRelativeResize="0"/>
          <p:nvPr/>
        </p:nvPicPr>
        <p:blipFill>
          <a:blip r:embed="rId3">
            <a:alphaModFix/>
          </a:blip>
          <a:stretch>
            <a:fillRect/>
          </a:stretch>
        </p:blipFill>
        <p:spPr>
          <a:xfrm>
            <a:off x="147475" y="681700"/>
            <a:ext cx="11530873" cy="5420101"/>
          </a:xfrm>
          <a:prstGeom prst="rect">
            <a:avLst/>
          </a:prstGeom>
          <a:noFill/>
          <a:ln cap="flat" cmpd="sng" w="9525">
            <a:solidFill>
              <a:schemeClr val="dk2"/>
            </a:solidFill>
            <a:prstDash val="solid"/>
            <a:round/>
            <a:headEnd len="sm" w="sm" type="none"/>
            <a:tailEnd len="sm" w="sm" type="none"/>
          </a:ln>
        </p:spPr>
      </p:pic>
      <p:cxnSp>
        <p:nvCxnSpPr>
          <p:cNvPr id="448" name="Google Shape;448;g6cfeb4e4de_2_72"/>
          <p:cNvCxnSpPr/>
          <p:nvPr/>
        </p:nvCxnSpPr>
        <p:spPr>
          <a:xfrm>
            <a:off x="351750" y="1590975"/>
            <a:ext cx="1757400" cy="0"/>
          </a:xfrm>
          <a:prstGeom prst="straightConnector1">
            <a:avLst/>
          </a:prstGeom>
          <a:noFill/>
          <a:ln cap="flat" cmpd="sng" w="9525">
            <a:solidFill>
              <a:schemeClr val="dk2"/>
            </a:solidFill>
            <a:prstDash val="solid"/>
            <a:round/>
            <a:headEnd len="med" w="med" type="none"/>
            <a:tailEnd len="med" w="med" type="none"/>
          </a:ln>
        </p:spPr>
      </p:cxnSp>
      <p:sp>
        <p:nvSpPr>
          <p:cNvPr id="449" name="Google Shape;449;g6cfeb4e4de_2_72"/>
          <p:cNvSpPr txBox="1"/>
          <p:nvPr>
            <p:ph type="title"/>
          </p:nvPr>
        </p:nvSpPr>
        <p:spPr>
          <a:xfrm>
            <a:off x="432000" y="1272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angular.json</a:t>
            </a:r>
            <a:endParaRPr/>
          </a:p>
        </p:txBody>
      </p:sp>
      <p:sp>
        <p:nvSpPr>
          <p:cNvPr id="450" name="Google Shape;450;g6cfeb4e4de_2_72"/>
          <p:cNvSpPr txBox="1"/>
          <p:nvPr/>
        </p:nvSpPr>
        <p:spPr>
          <a:xfrm>
            <a:off x="613075" y="6223050"/>
            <a:ext cx="57315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 npm install bootstrap --save</a:t>
            </a:r>
            <a:endParaRPr b="1">
              <a:latin typeface="Nunito"/>
              <a:ea typeface="Nunito"/>
              <a:cs typeface="Nunito"/>
              <a:sym typeface="Nunito"/>
            </a:endParaRPr>
          </a:p>
        </p:txBody>
      </p:sp>
      <p:cxnSp>
        <p:nvCxnSpPr>
          <p:cNvPr id="451" name="Google Shape;451;g6cfeb4e4de_2_72"/>
          <p:cNvCxnSpPr/>
          <p:nvPr/>
        </p:nvCxnSpPr>
        <p:spPr>
          <a:xfrm rot="10800000">
            <a:off x="3221525" y="6434550"/>
            <a:ext cx="405600" cy="9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6cfeb4e4de_2_86"/>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58" name="Google Shape;458;g6cfeb4e4de_2_86"/>
          <p:cNvPicPr preferRelativeResize="0"/>
          <p:nvPr/>
        </p:nvPicPr>
        <p:blipFill>
          <a:blip r:embed="rId3">
            <a:alphaModFix/>
          </a:blip>
          <a:stretch>
            <a:fillRect/>
          </a:stretch>
        </p:blipFill>
        <p:spPr>
          <a:xfrm>
            <a:off x="658775" y="712725"/>
            <a:ext cx="10661799" cy="6145275"/>
          </a:xfrm>
          <a:prstGeom prst="rect">
            <a:avLst/>
          </a:prstGeom>
          <a:noFill/>
          <a:ln cap="flat" cmpd="sng" w="9525">
            <a:solidFill>
              <a:schemeClr val="dk2"/>
            </a:solidFill>
            <a:prstDash val="solid"/>
            <a:round/>
            <a:headEnd len="sm" w="sm" type="none"/>
            <a:tailEnd len="sm" w="sm" type="none"/>
          </a:ln>
        </p:spPr>
      </p:pic>
      <p:sp>
        <p:nvSpPr>
          <p:cNvPr id="459" name="Google Shape;459;g6cfeb4e4de_2_86"/>
          <p:cNvSpPr txBox="1"/>
          <p:nvPr>
            <p:ph type="title"/>
          </p:nvPr>
        </p:nvSpPr>
        <p:spPr>
          <a:xfrm>
            <a:off x="432000" y="2034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app.component.html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6cfeb4e4de_2_94"/>
          <p:cNvSpPr txBox="1"/>
          <p:nvPr>
            <p:ph type="title"/>
          </p:nvPr>
        </p:nvSpPr>
        <p:spPr>
          <a:xfrm>
            <a:off x="432000" y="2034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app.module.ts</a:t>
            </a:r>
            <a:endParaRPr/>
          </a:p>
        </p:txBody>
      </p:sp>
      <p:sp>
        <p:nvSpPr>
          <p:cNvPr id="466" name="Google Shape;466;g6cfeb4e4de_2_94"/>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67" name="Google Shape;467;g6cfeb4e4de_2_94"/>
          <p:cNvPicPr preferRelativeResize="0"/>
          <p:nvPr/>
        </p:nvPicPr>
        <p:blipFill>
          <a:blip r:embed="rId3">
            <a:alphaModFix/>
          </a:blip>
          <a:stretch>
            <a:fillRect/>
          </a:stretch>
        </p:blipFill>
        <p:spPr>
          <a:xfrm>
            <a:off x="716113" y="706700"/>
            <a:ext cx="10607378" cy="5917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6cfeb4e4de_2_105"/>
          <p:cNvSpPr txBox="1"/>
          <p:nvPr>
            <p:ph type="title"/>
          </p:nvPr>
        </p:nvSpPr>
        <p:spPr>
          <a:xfrm>
            <a:off x="432000" y="2796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component.ts</a:t>
            </a:r>
            <a:endParaRPr/>
          </a:p>
        </p:txBody>
      </p:sp>
      <p:sp>
        <p:nvSpPr>
          <p:cNvPr id="474" name="Google Shape;474;g6cfeb4e4de_2_105"/>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75" name="Google Shape;475;g6cfeb4e4de_2_105"/>
          <p:cNvPicPr preferRelativeResize="0"/>
          <p:nvPr/>
        </p:nvPicPr>
        <p:blipFill>
          <a:blip r:embed="rId3">
            <a:alphaModFix/>
          </a:blip>
          <a:stretch>
            <a:fillRect/>
          </a:stretch>
        </p:blipFill>
        <p:spPr>
          <a:xfrm>
            <a:off x="2622724" y="796800"/>
            <a:ext cx="7518599" cy="5286949"/>
          </a:xfrm>
          <a:prstGeom prst="rect">
            <a:avLst/>
          </a:prstGeom>
          <a:noFill/>
          <a:ln cap="flat" cmpd="sng" w="9525">
            <a:solidFill>
              <a:schemeClr val="dk2"/>
            </a:solidFill>
            <a:prstDash val="solid"/>
            <a:round/>
            <a:headEnd len="sm" w="sm" type="none"/>
            <a:tailEnd len="sm" w="sm" type="none"/>
          </a:ln>
        </p:spPr>
      </p:pic>
      <p:sp>
        <p:nvSpPr>
          <p:cNvPr id="476" name="Google Shape;476;g6cfeb4e4de_2_105"/>
          <p:cNvSpPr txBox="1"/>
          <p:nvPr/>
        </p:nvSpPr>
        <p:spPr>
          <a:xfrm>
            <a:off x="613075" y="6146850"/>
            <a:ext cx="57315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 ng g c registration</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ng generate component component_name </a:t>
            </a:r>
            <a:endParaRPr>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7"/>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82" name="Google Shape;482;p27"/>
          <p:cNvPicPr preferRelativeResize="0"/>
          <p:nvPr/>
        </p:nvPicPr>
        <p:blipFill rotWithShape="1">
          <a:blip r:embed="rId3">
            <a:alphaModFix/>
          </a:blip>
          <a:srcRect b="0" l="0" r="0" t="0"/>
          <a:stretch/>
        </p:blipFill>
        <p:spPr>
          <a:xfrm>
            <a:off x="126060" y="96708"/>
            <a:ext cx="11268075" cy="6067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6cfeb4e4de_0_594"/>
          <p:cNvSpPr txBox="1"/>
          <p:nvPr>
            <p:ph type="title"/>
          </p:nvPr>
        </p:nvSpPr>
        <p:spPr>
          <a:xfrm>
            <a:off x="432000" y="288350"/>
            <a:ext cx="11328000" cy="49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 Run Angular Application</a:t>
            </a:r>
            <a:endParaRPr/>
          </a:p>
        </p:txBody>
      </p:sp>
      <p:sp>
        <p:nvSpPr>
          <p:cNvPr id="489" name="Google Shape;489;g6cfeb4e4de_0_594"/>
          <p:cNvSpPr txBox="1"/>
          <p:nvPr>
            <p:ph idx="1" type="body"/>
          </p:nvPr>
        </p:nvSpPr>
        <p:spPr>
          <a:xfrm>
            <a:off x="431800" y="1008000"/>
            <a:ext cx="11339400" cy="5511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US" sz="1950">
                <a:solidFill>
                  <a:srgbClr val="50317B"/>
                </a:solidFill>
                <a:highlight>
                  <a:srgbClr val="FFFFFF"/>
                </a:highlight>
                <a:latin typeface="Arial"/>
                <a:ea typeface="Arial"/>
                <a:cs typeface="Arial"/>
                <a:sym typeface="Arial"/>
              </a:rPr>
              <a:t>Step 4: Server Angular Application</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0"/>
              </a:spcAft>
              <a:buNone/>
            </a:pPr>
            <a:r>
              <a:rPr b="1" lang="en-US" sz="1950">
                <a:solidFill>
                  <a:srgbClr val="50317B"/>
                </a:solidFill>
                <a:highlight>
                  <a:srgbClr val="FFFFFF"/>
                </a:highlight>
                <a:latin typeface="Arial"/>
                <a:ea typeface="Arial"/>
                <a:cs typeface="Arial"/>
                <a:sym typeface="Arial"/>
              </a:rPr>
              <a:t>  </a:t>
            </a:r>
            <a:r>
              <a:rPr b="1" lang="en-US" sz="1950" u="sng">
                <a:solidFill>
                  <a:schemeClr val="hlink"/>
                </a:solidFill>
                <a:highlight>
                  <a:srgbClr val="FFFFFF"/>
                </a:highlight>
                <a:latin typeface="Arial"/>
                <a:ea typeface="Arial"/>
                <a:cs typeface="Arial"/>
                <a:sym typeface="Arial"/>
                <a:hlinkClick r:id="rId3"/>
              </a:rPr>
              <a:t>http://localhost:4200/</a:t>
            </a:r>
            <a:endParaRPr b="1" sz="1950">
              <a:solidFill>
                <a:srgbClr val="50317B"/>
              </a:solidFill>
              <a:highlight>
                <a:srgbClr val="FFFFFF"/>
              </a:highlight>
              <a:latin typeface="Arial"/>
              <a:ea typeface="Arial"/>
              <a:cs typeface="Arial"/>
              <a:sym typeface="Arial"/>
            </a:endParaRPr>
          </a:p>
          <a:p>
            <a:pPr indent="0" lvl="0" marL="0" rtl="0" algn="l">
              <a:spcBef>
                <a:spcPts val="2100"/>
              </a:spcBef>
              <a:spcAft>
                <a:spcPts val="2100"/>
              </a:spcAft>
              <a:buNone/>
            </a:pPr>
            <a:r>
              <a:rPr b="1" lang="en-US" sz="1950">
                <a:solidFill>
                  <a:srgbClr val="50317B"/>
                </a:solidFill>
                <a:highlight>
                  <a:srgbClr val="FFFFFF"/>
                </a:highlight>
                <a:latin typeface="Arial"/>
                <a:ea typeface="Arial"/>
                <a:cs typeface="Arial"/>
                <a:sym typeface="Arial"/>
              </a:rPr>
              <a:t> </a:t>
            </a:r>
            <a:endParaRPr b="1" sz="1950">
              <a:solidFill>
                <a:srgbClr val="50317B"/>
              </a:solidFill>
              <a:highlight>
                <a:srgbClr val="FFFFFF"/>
              </a:highlight>
              <a:latin typeface="Arial"/>
              <a:ea typeface="Arial"/>
              <a:cs typeface="Arial"/>
              <a:sym typeface="Arial"/>
            </a:endParaRPr>
          </a:p>
        </p:txBody>
      </p:sp>
      <p:sp>
        <p:nvSpPr>
          <p:cNvPr id="490" name="Google Shape;490;g6cfeb4e4de_0_594"/>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91" name="Google Shape;491;g6cfeb4e4de_0_594"/>
          <p:cNvPicPr preferRelativeResize="0"/>
          <p:nvPr/>
        </p:nvPicPr>
        <p:blipFill>
          <a:blip r:embed="rId4">
            <a:alphaModFix/>
          </a:blip>
          <a:stretch>
            <a:fillRect/>
          </a:stretch>
        </p:blipFill>
        <p:spPr>
          <a:xfrm>
            <a:off x="1372325" y="1565788"/>
            <a:ext cx="9458325" cy="657225"/>
          </a:xfrm>
          <a:prstGeom prst="rect">
            <a:avLst/>
          </a:prstGeom>
          <a:noFill/>
          <a:ln>
            <a:noFill/>
          </a:ln>
        </p:spPr>
      </p:pic>
      <p:pic>
        <p:nvPicPr>
          <p:cNvPr id="492" name="Google Shape;492;g6cfeb4e4de_0_594"/>
          <p:cNvPicPr preferRelativeResize="0"/>
          <p:nvPr/>
        </p:nvPicPr>
        <p:blipFill rotWithShape="1">
          <a:blip r:embed="rId5">
            <a:alphaModFix/>
          </a:blip>
          <a:srcRect b="17315" l="712" r="2938" t="2780"/>
          <a:stretch/>
        </p:blipFill>
        <p:spPr>
          <a:xfrm>
            <a:off x="1272000" y="2314575"/>
            <a:ext cx="9911300" cy="2975950"/>
          </a:xfrm>
          <a:prstGeom prst="rect">
            <a:avLst/>
          </a:prstGeom>
          <a:noFill/>
          <a:ln>
            <a:noFill/>
          </a:ln>
        </p:spPr>
      </p:pic>
      <p:pic>
        <p:nvPicPr>
          <p:cNvPr id="493" name="Google Shape;493;g6cfeb4e4de_0_594"/>
          <p:cNvPicPr preferRelativeResize="0"/>
          <p:nvPr/>
        </p:nvPicPr>
        <p:blipFill>
          <a:blip r:embed="rId6">
            <a:alphaModFix/>
          </a:blip>
          <a:stretch>
            <a:fillRect/>
          </a:stretch>
        </p:blipFill>
        <p:spPr>
          <a:xfrm>
            <a:off x="1271988" y="5845250"/>
            <a:ext cx="9515475" cy="457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3"/>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99" name="Google Shape;499;p13"/>
          <p:cNvPicPr preferRelativeResize="0"/>
          <p:nvPr/>
        </p:nvPicPr>
        <p:blipFill rotWithShape="1">
          <a:blip r:embed="rId3">
            <a:alphaModFix/>
          </a:blip>
          <a:srcRect b="0" l="0" r="0" t="0"/>
          <a:stretch/>
        </p:blipFill>
        <p:spPr>
          <a:xfrm>
            <a:off x="180975" y="695325"/>
            <a:ext cx="11830050" cy="5467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4"/>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05" name="Google Shape;505;p14"/>
          <p:cNvPicPr preferRelativeResize="0"/>
          <p:nvPr/>
        </p:nvPicPr>
        <p:blipFill rotWithShape="1">
          <a:blip r:embed="rId3">
            <a:alphaModFix/>
          </a:blip>
          <a:srcRect b="0" l="0" r="0" t="0"/>
          <a:stretch/>
        </p:blipFill>
        <p:spPr>
          <a:xfrm>
            <a:off x="22125" y="54649"/>
            <a:ext cx="11953875" cy="621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07" name="Google Shape;307;p3"/>
          <p:cNvPicPr preferRelativeResize="0"/>
          <p:nvPr/>
        </p:nvPicPr>
        <p:blipFill rotWithShape="1">
          <a:blip r:embed="rId3">
            <a:alphaModFix/>
          </a:blip>
          <a:srcRect b="0" l="0" r="0" t="0"/>
          <a:stretch/>
        </p:blipFill>
        <p:spPr>
          <a:xfrm>
            <a:off x="126796" y="54649"/>
            <a:ext cx="11753850" cy="5972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5"/>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11" name="Google Shape;511;p15"/>
          <p:cNvPicPr preferRelativeResize="0"/>
          <p:nvPr/>
        </p:nvPicPr>
        <p:blipFill rotWithShape="1">
          <a:blip r:embed="rId3">
            <a:alphaModFix/>
          </a:blip>
          <a:srcRect b="0" l="0" r="0" t="0"/>
          <a:stretch/>
        </p:blipFill>
        <p:spPr>
          <a:xfrm>
            <a:off x="38100" y="54649"/>
            <a:ext cx="12153900" cy="6115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6"/>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17" name="Google Shape;517;p16"/>
          <p:cNvPicPr preferRelativeResize="0"/>
          <p:nvPr/>
        </p:nvPicPr>
        <p:blipFill rotWithShape="1">
          <a:blip r:embed="rId3">
            <a:alphaModFix/>
          </a:blip>
          <a:srcRect b="0" l="0" r="0" t="0"/>
          <a:stretch/>
        </p:blipFill>
        <p:spPr>
          <a:xfrm>
            <a:off x="0" y="0"/>
            <a:ext cx="12192000" cy="6271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7"/>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23" name="Google Shape;523;p17"/>
          <p:cNvPicPr preferRelativeResize="0"/>
          <p:nvPr/>
        </p:nvPicPr>
        <p:blipFill rotWithShape="1">
          <a:blip r:embed="rId3">
            <a:alphaModFix/>
          </a:blip>
          <a:srcRect b="0" l="0" r="0" t="0"/>
          <a:stretch/>
        </p:blipFill>
        <p:spPr>
          <a:xfrm>
            <a:off x="0" y="54649"/>
            <a:ext cx="12192000" cy="61529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6cfeb4e4de_2_132"/>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30" name="Google Shape;530;g6cfeb4e4de_2_132"/>
          <p:cNvPicPr preferRelativeResize="0"/>
          <p:nvPr/>
        </p:nvPicPr>
        <p:blipFill>
          <a:blip r:embed="rId3">
            <a:alphaModFix/>
          </a:blip>
          <a:stretch>
            <a:fillRect/>
          </a:stretch>
        </p:blipFill>
        <p:spPr>
          <a:xfrm>
            <a:off x="1224825" y="152400"/>
            <a:ext cx="8976381" cy="655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8"/>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36" name="Google Shape;536;p18"/>
          <p:cNvPicPr preferRelativeResize="0"/>
          <p:nvPr/>
        </p:nvPicPr>
        <p:blipFill rotWithShape="1">
          <a:blip r:embed="rId3">
            <a:alphaModFix/>
          </a:blip>
          <a:srcRect b="0" l="0" r="0" t="0"/>
          <a:stretch/>
        </p:blipFill>
        <p:spPr>
          <a:xfrm>
            <a:off x="0" y="0"/>
            <a:ext cx="12192000" cy="62856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9"/>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42" name="Google Shape;542;p19"/>
          <p:cNvPicPr preferRelativeResize="0"/>
          <p:nvPr/>
        </p:nvPicPr>
        <p:blipFill rotWithShape="1">
          <a:blip r:embed="rId3">
            <a:alphaModFix/>
          </a:blip>
          <a:srcRect b="0" l="0" r="0" t="0"/>
          <a:stretch/>
        </p:blipFill>
        <p:spPr>
          <a:xfrm>
            <a:off x="19050" y="54649"/>
            <a:ext cx="12153900" cy="6238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0"/>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48" name="Google Shape;548;p20"/>
          <p:cNvPicPr preferRelativeResize="0"/>
          <p:nvPr/>
        </p:nvPicPr>
        <p:blipFill rotWithShape="1">
          <a:blip r:embed="rId3">
            <a:alphaModFix/>
          </a:blip>
          <a:srcRect b="0" l="0" r="0" t="0"/>
          <a:stretch/>
        </p:blipFill>
        <p:spPr>
          <a:xfrm>
            <a:off x="328904" y="37324"/>
            <a:ext cx="11049000" cy="6229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1"/>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54" name="Google Shape;554;p21"/>
          <p:cNvPicPr preferRelativeResize="0"/>
          <p:nvPr/>
        </p:nvPicPr>
        <p:blipFill rotWithShape="1">
          <a:blip r:embed="rId3">
            <a:alphaModFix/>
          </a:blip>
          <a:srcRect b="0" l="0" r="0" t="0"/>
          <a:stretch/>
        </p:blipFill>
        <p:spPr>
          <a:xfrm>
            <a:off x="82350" y="54649"/>
            <a:ext cx="11677650" cy="6162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2"/>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60" name="Google Shape;560;p22"/>
          <p:cNvPicPr preferRelativeResize="0"/>
          <p:nvPr/>
        </p:nvPicPr>
        <p:blipFill rotWithShape="1">
          <a:blip r:embed="rId3">
            <a:alphaModFix/>
          </a:blip>
          <a:srcRect b="0" l="0" r="0" t="0"/>
          <a:stretch/>
        </p:blipFill>
        <p:spPr>
          <a:xfrm>
            <a:off x="111635" y="0"/>
            <a:ext cx="11515725" cy="6191250"/>
          </a:xfrm>
          <a:prstGeom prst="rect">
            <a:avLst/>
          </a:prstGeom>
          <a:noFill/>
          <a:ln>
            <a:noFill/>
          </a:ln>
        </p:spPr>
      </p:pic>
      <p:sp>
        <p:nvSpPr>
          <p:cNvPr id="561" name="Google Shape;561;p22"/>
          <p:cNvSpPr txBox="1"/>
          <p:nvPr/>
        </p:nvSpPr>
        <p:spPr>
          <a:xfrm>
            <a:off x="1198850" y="6444250"/>
            <a:ext cx="36138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62" name="Google Shape;562;p22"/>
          <p:cNvSpPr txBox="1"/>
          <p:nvPr/>
        </p:nvSpPr>
        <p:spPr>
          <a:xfrm>
            <a:off x="613075" y="6223050"/>
            <a:ext cx="57315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 ng g s data</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ng generate service service_name </a:t>
            </a:r>
            <a:endParaRPr>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3"/>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68" name="Google Shape;568;p23"/>
          <p:cNvPicPr preferRelativeResize="0"/>
          <p:nvPr/>
        </p:nvPicPr>
        <p:blipFill rotWithShape="1">
          <a:blip r:embed="rId3">
            <a:alphaModFix/>
          </a:blip>
          <a:srcRect b="0" l="0" r="0" t="0"/>
          <a:stretch/>
        </p:blipFill>
        <p:spPr>
          <a:xfrm>
            <a:off x="72825" y="0"/>
            <a:ext cx="11687175" cy="618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13" name="Google Shape;313;p4"/>
          <p:cNvPicPr preferRelativeResize="0"/>
          <p:nvPr/>
        </p:nvPicPr>
        <p:blipFill rotWithShape="1">
          <a:blip r:embed="rId3">
            <a:alphaModFix/>
          </a:blip>
          <a:srcRect b="0" l="0" r="0" t="0"/>
          <a:stretch/>
        </p:blipFill>
        <p:spPr>
          <a:xfrm>
            <a:off x="0" y="54649"/>
            <a:ext cx="12153900" cy="5781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24"/>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74" name="Google Shape;574;p24"/>
          <p:cNvPicPr preferRelativeResize="0"/>
          <p:nvPr/>
        </p:nvPicPr>
        <p:blipFill rotWithShape="1">
          <a:blip r:embed="rId3">
            <a:alphaModFix/>
          </a:blip>
          <a:srcRect b="0" l="0" r="0" t="0"/>
          <a:stretch/>
        </p:blipFill>
        <p:spPr>
          <a:xfrm>
            <a:off x="71437" y="54649"/>
            <a:ext cx="12049125" cy="609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5"/>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80" name="Google Shape;580;p25"/>
          <p:cNvPicPr preferRelativeResize="0"/>
          <p:nvPr/>
        </p:nvPicPr>
        <p:blipFill rotWithShape="1">
          <a:blip r:embed="rId3">
            <a:alphaModFix/>
          </a:blip>
          <a:srcRect b="0" l="0" r="0" t="0"/>
          <a:stretch/>
        </p:blipFill>
        <p:spPr>
          <a:xfrm>
            <a:off x="196817" y="54649"/>
            <a:ext cx="11649075" cy="6124575"/>
          </a:xfrm>
          <a:prstGeom prst="rect">
            <a:avLst/>
          </a:prstGeom>
          <a:noFill/>
          <a:ln>
            <a:noFill/>
          </a:ln>
        </p:spPr>
      </p:pic>
      <p:sp>
        <p:nvSpPr>
          <p:cNvPr id="581" name="Google Shape;581;p25"/>
          <p:cNvSpPr txBox="1"/>
          <p:nvPr/>
        </p:nvSpPr>
        <p:spPr>
          <a:xfrm>
            <a:off x="613075" y="6223050"/>
            <a:ext cx="57315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 ng g d header</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ng generate directives component_name </a:t>
            </a:r>
            <a:endParaRPr>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6"/>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87" name="Google Shape;587;p26"/>
          <p:cNvPicPr preferRelativeResize="0"/>
          <p:nvPr/>
        </p:nvPicPr>
        <p:blipFill rotWithShape="1">
          <a:blip r:embed="rId3">
            <a:alphaModFix/>
          </a:blip>
          <a:srcRect b="0" l="0" r="0" t="0"/>
          <a:stretch/>
        </p:blipFill>
        <p:spPr>
          <a:xfrm>
            <a:off x="79275" y="0"/>
            <a:ext cx="11896725" cy="6191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8"/>
          <p:cNvSpPr txBox="1"/>
          <p:nvPr>
            <p:ph type="title"/>
          </p:nvPr>
        </p:nvSpPr>
        <p:spPr>
          <a:xfrm>
            <a:off x="432000" y="432000"/>
            <a:ext cx="11328000" cy="432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3200"/>
              <a:buFont typeface="Corbel"/>
              <a:buNone/>
            </a:pPr>
            <a:r>
              <a:rPr lang="en-US"/>
              <a:t>Angular </a:t>
            </a:r>
            <a:r>
              <a:rPr lang="en-US"/>
              <a:t>Lifecycle</a:t>
            </a:r>
            <a:r>
              <a:rPr lang="en-US"/>
              <a:t> Hooks</a:t>
            </a:r>
            <a:endParaRPr/>
          </a:p>
        </p:txBody>
      </p:sp>
      <p:sp>
        <p:nvSpPr>
          <p:cNvPr id="593" name="Google Shape;593;p28"/>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94" name="Google Shape;594;p28"/>
          <p:cNvSpPr/>
          <p:nvPr/>
        </p:nvSpPr>
        <p:spPr>
          <a:xfrm>
            <a:off x="432001" y="1582341"/>
            <a:ext cx="1045671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222635"/>
                </a:solidFill>
                <a:latin typeface="Cambria"/>
                <a:ea typeface="Cambria"/>
                <a:cs typeface="Cambria"/>
                <a:sym typeface="Cambria"/>
              </a:rPr>
              <a:t>In Angular, every component has a life-cycle, a number of different stages it goes through. There are 8 different stages in the component lifecycle. Every stage is called as lifecycle hook event. So, we can use these hook events in different phases of our application to obtain control of the components. Since a component is a TypeScript class, every component must have a constructor method. The constructor of the component class executes, first, before the execution of any other lifecycle hook events. If we need to inject any dependencies into the component, then the constructor is the best place to inject those dependencies. After executing the constructor, Angular executes its lifecycle hook methods in a specific order.</a:t>
            </a:r>
            <a:endParaRPr sz="1800">
              <a:solidFill>
                <a:schemeClr val="dk1"/>
              </a:solidFill>
              <a:latin typeface="Candara"/>
              <a:ea typeface="Candara"/>
              <a:cs typeface="Candara"/>
              <a:sym typeface="Candar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9"/>
          <p:cNvSpPr txBox="1"/>
          <p:nvPr>
            <p:ph idx="11" type="ftr"/>
          </p:nvPr>
        </p:nvSpPr>
        <p:spPr>
          <a:xfrm>
            <a:off x="432000" y="6439820"/>
            <a:ext cx="5664000" cy="29506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Add a footer</a:t>
            </a:r>
            <a:endParaRPr/>
          </a:p>
        </p:txBody>
      </p:sp>
      <p:sp>
        <p:nvSpPr>
          <p:cNvPr id="600" name="Google Shape;600;p29"/>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601" name="Google Shape;601;p29"/>
          <p:cNvPicPr preferRelativeResize="0"/>
          <p:nvPr/>
        </p:nvPicPr>
        <p:blipFill rotWithShape="1">
          <a:blip r:embed="rId3">
            <a:alphaModFix/>
          </a:blip>
          <a:srcRect b="0" l="0" r="0" t="0"/>
          <a:stretch/>
        </p:blipFill>
        <p:spPr>
          <a:xfrm>
            <a:off x="3474981" y="925775"/>
            <a:ext cx="4491859" cy="551404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0"/>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607" name="Google Shape;607;p30"/>
          <p:cNvSpPr txBox="1"/>
          <p:nvPr>
            <p:ph idx="1" type="body"/>
          </p:nvPr>
        </p:nvSpPr>
        <p:spPr>
          <a:xfrm>
            <a:off x="189175" y="280675"/>
            <a:ext cx="11813700" cy="6207900"/>
          </a:xfrm>
          <a:prstGeom prst="rect">
            <a:avLst/>
          </a:prstGeom>
          <a:solidFill>
            <a:srgbClr val="FFFFFF"/>
          </a:solidFill>
          <a:ln>
            <a:noFill/>
          </a:ln>
        </p:spPr>
        <p:txBody>
          <a:bodyPr anchorCtr="0" anchor="ctr" bIns="76175" lIns="91425" spcFirstLastPara="1" rIns="91425" wrap="square" tIns="0">
            <a:spAutoFit/>
          </a:bodyPr>
          <a:lstStyle/>
          <a:p>
            <a:pPr indent="-127000" lvl="0" marL="0" marR="0" rtl="0" algn="just">
              <a:lnSpc>
                <a:spcPct val="115000"/>
              </a:lnSpc>
              <a:spcBef>
                <a:spcPts val="1000"/>
              </a:spcBef>
              <a:spcAft>
                <a:spcPts val="0"/>
              </a:spcAft>
              <a:buClr>
                <a:srgbClr val="222635"/>
              </a:buClr>
              <a:buSzPts val="2000"/>
              <a:buFont typeface="Cambria"/>
              <a:buChar char="➢"/>
            </a:pPr>
            <a:r>
              <a:rPr b="1" i="0" lang="en-US" sz="2000" u="sng" cap="none" strike="noStrike">
                <a:solidFill>
                  <a:srgbClr val="222635"/>
                </a:solidFill>
                <a:latin typeface="Roboto"/>
                <a:ea typeface="Roboto"/>
                <a:cs typeface="Roboto"/>
                <a:sym typeface="Roboto"/>
              </a:rPr>
              <a:t>ngOnChanges </a:t>
            </a:r>
            <a:r>
              <a:rPr i="0" lang="en-US" sz="2000" u="none" cap="none" strike="noStrike">
                <a:solidFill>
                  <a:srgbClr val="222635"/>
                </a:solidFill>
                <a:latin typeface="Roboto"/>
                <a:ea typeface="Roboto"/>
                <a:cs typeface="Roboto"/>
                <a:sym typeface="Roboto"/>
              </a:rPr>
              <a:t>– This event executes every time when a value of an input control within the component has been changed. Actually, this event is fired first when a value of a bound property has been changed. It always receives a change data map, containing the current and previous value of the bound property wrapped in a </a:t>
            </a:r>
            <a:r>
              <a:rPr i="0" lang="en-US" sz="2000" u="none" cap="none" strike="noStrike">
                <a:solidFill>
                  <a:srgbClr val="000000"/>
                </a:solidFill>
                <a:latin typeface="Roboto"/>
                <a:ea typeface="Roboto"/>
                <a:cs typeface="Roboto"/>
                <a:sym typeface="Roboto"/>
              </a:rPr>
              <a:t>SimpleChange</a:t>
            </a:r>
            <a:r>
              <a:rPr i="0" lang="en-US" sz="2000" u="none" cap="none" strike="noStrike">
                <a:solidFill>
                  <a:srgbClr val="222635"/>
                </a:solidFill>
                <a:latin typeface="Roboto"/>
                <a:ea typeface="Roboto"/>
                <a:cs typeface="Roboto"/>
                <a:sym typeface="Roboto"/>
              </a:rPr>
              <a:t>.</a:t>
            </a:r>
            <a:endParaRPr sz="2000">
              <a:latin typeface="Roboto"/>
              <a:ea typeface="Roboto"/>
              <a:cs typeface="Roboto"/>
              <a:sym typeface="Roboto"/>
            </a:endParaRPr>
          </a:p>
          <a:p>
            <a:pPr indent="-127000" lvl="0" marL="0" marR="0" rtl="0" algn="just">
              <a:lnSpc>
                <a:spcPct val="115000"/>
              </a:lnSpc>
              <a:spcBef>
                <a:spcPts val="1000"/>
              </a:spcBef>
              <a:spcAft>
                <a:spcPts val="0"/>
              </a:spcAft>
              <a:buClr>
                <a:srgbClr val="222635"/>
              </a:buClr>
              <a:buSzPts val="2000"/>
              <a:buFont typeface="Cambria"/>
              <a:buChar char="➢"/>
            </a:pPr>
            <a:r>
              <a:rPr b="1" i="0" lang="en-US" sz="2000" u="sng" cap="none" strike="noStrike">
                <a:solidFill>
                  <a:srgbClr val="222635"/>
                </a:solidFill>
                <a:latin typeface="Roboto"/>
                <a:ea typeface="Roboto"/>
                <a:cs typeface="Roboto"/>
                <a:sym typeface="Roboto"/>
              </a:rPr>
              <a:t>ngOnInit</a:t>
            </a:r>
            <a:r>
              <a:rPr i="0" lang="en-US" sz="2000" u="none" cap="none" strike="noStrike">
                <a:solidFill>
                  <a:srgbClr val="222635"/>
                </a:solidFill>
                <a:latin typeface="Roboto"/>
                <a:ea typeface="Roboto"/>
                <a:cs typeface="Roboto"/>
                <a:sym typeface="Roboto"/>
              </a:rPr>
              <a:t> – This event initializes after Angular first displays the data-bound properties or when the component has been initialized. This event is basically called only after the </a:t>
            </a:r>
            <a:r>
              <a:rPr i="0" lang="en-US" sz="2000" u="none" cap="none" strike="noStrike">
                <a:solidFill>
                  <a:srgbClr val="000000"/>
                </a:solidFill>
                <a:latin typeface="Roboto"/>
                <a:ea typeface="Roboto"/>
                <a:cs typeface="Roboto"/>
                <a:sym typeface="Roboto"/>
              </a:rPr>
              <a:t>ngOnChanges()</a:t>
            </a:r>
            <a:r>
              <a:rPr i="0" lang="en-US" sz="2000" u="none" cap="none" strike="noStrike">
                <a:solidFill>
                  <a:srgbClr val="222635"/>
                </a:solidFill>
                <a:latin typeface="Roboto"/>
                <a:ea typeface="Roboto"/>
                <a:cs typeface="Roboto"/>
                <a:sym typeface="Roboto"/>
              </a:rPr>
              <a:t>events. This event is mainly used for the initialize data in a component.</a:t>
            </a:r>
            <a:endParaRPr sz="2000">
              <a:latin typeface="Roboto"/>
              <a:ea typeface="Roboto"/>
              <a:cs typeface="Roboto"/>
              <a:sym typeface="Roboto"/>
            </a:endParaRPr>
          </a:p>
          <a:p>
            <a:pPr indent="-127000" lvl="0" marL="0" marR="0" rtl="0" algn="just">
              <a:lnSpc>
                <a:spcPct val="115000"/>
              </a:lnSpc>
              <a:spcBef>
                <a:spcPts val="1000"/>
              </a:spcBef>
              <a:spcAft>
                <a:spcPts val="0"/>
              </a:spcAft>
              <a:buClr>
                <a:srgbClr val="222635"/>
              </a:buClr>
              <a:buSzPts val="2000"/>
              <a:buFont typeface="Cambria"/>
              <a:buChar char="➢"/>
            </a:pPr>
            <a:r>
              <a:rPr b="1" i="0" lang="en-US" sz="2000" u="sng" cap="none" strike="noStrike">
                <a:solidFill>
                  <a:srgbClr val="222635"/>
                </a:solidFill>
                <a:latin typeface="Roboto"/>
                <a:ea typeface="Roboto"/>
                <a:cs typeface="Roboto"/>
                <a:sym typeface="Roboto"/>
              </a:rPr>
              <a:t>ngDoCheck </a:t>
            </a:r>
            <a:r>
              <a:rPr i="0" lang="en-US" sz="2000" u="none" cap="none" strike="noStrike">
                <a:solidFill>
                  <a:srgbClr val="222635"/>
                </a:solidFill>
                <a:latin typeface="Roboto"/>
                <a:ea typeface="Roboto"/>
                <a:cs typeface="Roboto"/>
                <a:sym typeface="Roboto"/>
              </a:rPr>
              <a:t>– This event is triggered every time the input properties of a component are checked. We can use this hook method to implement the check with our own logic check. Basically, this method allows us to implement our own custom change detection logic or algorithm for any component.</a:t>
            </a:r>
            <a:endParaRPr sz="2000">
              <a:latin typeface="Roboto"/>
              <a:ea typeface="Roboto"/>
              <a:cs typeface="Roboto"/>
              <a:sym typeface="Roboto"/>
            </a:endParaRPr>
          </a:p>
          <a:p>
            <a:pPr indent="-127000" lvl="0" marL="0" marR="0" rtl="0" algn="just">
              <a:lnSpc>
                <a:spcPct val="115000"/>
              </a:lnSpc>
              <a:spcBef>
                <a:spcPts val="1000"/>
              </a:spcBef>
              <a:spcAft>
                <a:spcPts val="0"/>
              </a:spcAft>
              <a:buClr>
                <a:srgbClr val="222635"/>
              </a:buClr>
              <a:buSzPts val="2000"/>
              <a:buFont typeface="Cambria"/>
              <a:buChar char="➢"/>
            </a:pPr>
            <a:r>
              <a:rPr b="1" i="0" lang="en-US" sz="2000" u="sng" cap="none" strike="noStrike">
                <a:solidFill>
                  <a:srgbClr val="222635"/>
                </a:solidFill>
                <a:latin typeface="Roboto"/>
                <a:ea typeface="Roboto"/>
                <a:cs typeface="Roboto"/>
                <a:sym typeface="Roboto"/>
              </a:rPr>
              <a:t>ngAfterContentInit </a:t>
            </a:r>
            <a:r>
              <a:rPr i="0" lang="en-US" sz="2000" u="none" cap="none" strike="noStrike">
                <a:solidFill>
                  <a:srgbClr val="222635"/>
                </a:solidFill>
                <a:latin typeface="Roboto"/>
                <a:ea typeface="Roboto"/>
                <a:cs typeface="Roboto"/>
                <a:sym typeface="Roboto"/>
              </a:rPr>
              <a:t>–  This lifecycle method is executed when Angular performs any content projection within the component views. This method executes when all the bindings of the component need to be checked for the first time. This event executes just after the </a:t>
            </a:r>
            <a:r>
              <a:rPr i="0" lang="en-US" sz="2000" u="none" cap="none" strike="noStrike">
                <a:solidFill>
                  <a:srgbClr val="000000"/>
                </a:solidFill>
                <a:latin typeface="Roboto"/>
                <a:ea typeface="Roboto"/>
                <a:cs typeface="Roboto"/>
                <a:sym typeface="Roboto"/>
              </a:rPr>
              <a:t>ngDoCheck()</a:t>
            </a:r>
            <a:r>
              <a:rPr i="0" lang="en-US" sz="2000" u="none" cap="none" strike="noStrike">
                <a:solidFill>
                  <a:srgbClr val="222635"/>
                </a:solidFill>
                <a:latin typeface="Roboto"/>
                <a:ea typeface="Roboto"/>
                <a:cs typeface="Roboto"/>
                <a:sym typeface="Roboto"/>
              </a:rPr>
              <a:t> method. This method is basically linked with the child component initializations.</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6cfeb4e4de_2_119"/>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613" name="Google Shape;613;g6cfeb4e4de_2_119"/>
          <p:cNvSpPr txBox="1"/>
          <p:nvPr>
            <p:ph idx="1" type="body"/>
          </p:nvPr>
        </p:nvSpPr>
        <p:spPr>
          <a:xfrm>
            <a:off x="189175" y="280675"/>
            <a:ext cx="11813700" cy="6207900"/>
          </a:xfrm>
          <a:prstGeom prst="rect">
            <a:avLst/>
          </a:prstGeom>
          <a:solidFill>
            <a:srgbClr val="FFFFFF"/>
          </a:solidFill>
          <a:ln>
            <a:noFill/>
          </a:ln>
        </p:spPr>
        <p:txBody>
          <a:bodyPr anchorCtr="0" anchor="ctr" bIns="76175" lIns="91425" spcFirstLastPara="1" rIns="91425" wrap="square" tIns="0">
            <a:noAutofit/>
          </a:bodyPr>
          <a:lstStyle/>
          <a:p>
            <a:pPr indent="-127000" lvl="0" marL="0" marR="0" rtl="0" algn="just">
              <a:lnSpc>
                <a:spcPct val="115000"/>
              </a:lnSpc>
              <a:spcBef>
                <a:spcPts val="1000"/>
              </a:spcBef>
              <a:spcAft>
                <a:spcPts val="0"/>
              </a:spcAft>
              <a:buClr>
                <a:srgbClr val="222635"/>
              </a:buClr>
              <a:buSzPts val="2000"/>
              <a:buFont typeface="Cambria"/>
              <a:buChar char="➢"/>
            </a:pPr>
            <a:r>
              <a:rPr b="1" i="0" lang="en-US" sz="2000" u="sng" cap="none" strike="noStrike">
                <a:solidFill>
                  <a:srgbClr val="222635"/>
                </a:solidFill>
                <a:latin typeface="Roboto"/>
                <a:ea typeface="Roboto"/>
                <a:cs typeface="Roboto"/>
                <a:sym typeface="Roboto"/>
              </a:rPr>
              <a:t>ngAfterContentChecked</a:t>
            </a:r>
            <a:r>
              <a:rPr i="0" lang="en-US" sz="2000" u="none" cap="none" strike="noStrike">
                <a:solidFill>
                  <a:srgbClr val="222635"/>
                </a:solidFill>
                <a:latin typeface="Roboto"/>
                <a:ea typeface="Roboto"/>
                <a:cs typeface="Roboto"/>
                <a:sym typeface="Roboto"/>
              </a:rPr>
              <a:t> – This lifecycle hook method executes every time the content of the component has been checked by the change detection mechanism of Angular. This method is called after the </a:t>
            </a:r>
            <a:r>
              <a:rPr i="0" lang="en-US" sz="2000" u="none" cap="none" strike="noStrike">
                <a:solidFill>
                  <a:srgbClr val="000000"/>
                </a:solidFill>
                <a:latin typeface="Roboto"/>
                <a:ea typeface="Roboto"/>
                <a:cs typeface="Roboto"/>
                <a:sym typeface="Roboto"/>
              </a:rPr>
              <a:t>ngAfterContentInit()</a:t>
            </a:r>
            <a:r>
              <a:rPr i="0" lang="en-US" sz="2000" u="none" cap="none" strike="noStrike">
                <a:solidFill>
                  <a:srgbClr val="222635"/>
                </a:solidFill>
                <a:latin typeface="Roboto"/>
                <a:ea typeface="Roboto"/>
                <a:cs typeface="Roboto"/>
                <a:sym typeface="Roboto"/>
              </a:rPr>
              <a:t> method. This method is also called on every subsequent execution of </a:t>
            </a:r>
            <a:r>
              <a:rPr i="0" lang="en-US" sz="2000" u="none" cap="none" strike="noStrike">
                <a:solidFill>
                  <a:srgbClr val="000000"/>
                </a:solidFill>
                <a:latin typeface="Roboto"/>
                <a:ea typeface="Roboto"/>
                <a:cs typeface="Roboto"/>
                <a:sym typeface="Roboto"/>
              </a:rPr>
              <a:t>ngDoCheck()</a:t>
            </a:r>
            <a:r>
              <a:rPr i="0" lang="en-US" sz="2000" u="none" cap="none" strike="noStrike">
                <a:solidFill>
                  <a:srgbClr val="222635"/>
                </a:solidFill>
                <a:latin typeface="Roboto"/>
                <a:ea typeface="Roboto"/>
                <a:cs typeface="Roboto"/>
                <a:sym typeface="Roboto"/>
              </a:rPr>
              <a:t>. This method is also mainly linked with the child component initializations.</a:t>
            </a:r>
            <a:endParaRPr sz="2000">
              <a:latin typeface="Roboto"/>
              <a:ea typeface="Roboto"/>
              <a:cs typeface="Roboto"/>
              <a:sym typeface="Roboto"/>
            </a:endParaRPr>
          </a:p>
          <a:p>
            <a:pPr indent="-127000" lvl="0" marL="0" marR="0" rtl="0" algn="just">
              <a:lnSpc>
                <a:spcPct val="115000"/>
              </a:lnSpc>
              <a:spcBef>
                <a:spcPts val="1000"/>
              </a:spcBef>
              <a:spcAft>
                <a:spcPts val="0"/>
              </a:spcAft>
              <a:buClr>
                <a:srgbClr val="222635"/>
              </a:buClr>
              <a:buSzPts val="2000"/>
              <a:buFont typeface="Cambria"/>
              <a:buChar char="➢"/>
            </a:pPr>
            <a:r>
              <a:rPr b="1" i="0" lang="en-US" sz="2000" u="sng" cap="none" strike="noStrike">
                <a:solidFill>
                  <a:srgbClr val="222635"/>
                </a:solidFill>
                <a:latin typeface="Roboto"/>
                <a:ea typeface="Roboto"/>
                <a:cs typeface="Roboto"/>
                <a:sym typeface="Roboto"/>
              </a:rPr>
              <a:t>ngAfterViewInit</a:t>
            </a:r>
            <a:r>
              <a:rPr i="0" lang="en-US" sz="2000" u="none" cap="none" strike="noStrike">
                <a:solidFill>
                  <a:srgbClr val="222635"/>
                </a:solidFill>
                <a:latin typeface="Roboto"/>
                <a:ea typeface="Roboto"/>
                <a:cs typeface="Roboto"/>
                <a:sym typeface="Roboto"/>
              </a:rPr>
              <a:t> – This lifecycle hook method executes when the component’s view has been fully initialized. This method is initialized after Angular initializes the component’s view and child views. It is called after </a:t>
            </a:r>
            <a:r>
              <a:rPr i="0" lang="en-US" sz="2000" u="none" cap="none" strike="noStrike">
                <a:solidFill>
                  <a:srgbClr val="000000"/>
                </a:solidFill>
                <a:latin typeface="Roboto"/>
                <a:ea typeface="Roboto"/>
                <a:cs typeface="Roboto"/>
                <a:sym typeface="Roboto"/>
              </a:rPr>
              <a:t>ngAfterContentChecked()</a:t>
            </a:r>
            <a:r>
              <a:rPr i="0" lang="en-US" sz="2000" u="none" cap="none" strike="noStrike">
                <a:solidFill>
                  <a:srgbClr val="222635"/>
                </a:solidFill>
                <a:latin typeface="Roboto"/>
                <a:ea typeface="Roboto"/>
                <a:cs typeface="Roboto"/>
                <a:sym typeface="Roboto"/>
              </a:rPr>
              <a:t>. This lifecycle hook method only applies to components.</a:t>
            </a:r>
            <a:endParaRPr sz="2000">
              <a:latin typeface="Roboto"/>
              <a:ea typeface="Roboto"/>
              <a:cs typeface="Roboto"/>
              <a:sym typeface="Roboto"/>
            </a:endParaRPr>
          </a:p>
          <a:p>
            <a:pPr indent="-127000" lvl="0" marL="0" marR="0" rtl="0" algn="just">
              <a:lnSpc>
                <a:spcPct val="115000"/>
              </a:lnSpc>
              <a:spcBef>
                <a:spcPts val="1000"/>
              </a:spcBef>
              <a:spcAft>
                <a:spcPts val="0"/>
              </a:spcAft>
              <a:buClr>
                <a:srgbClr val="222635"/>
              </a:buClr>
              <a:buSzPts val="2000"/>
              <a:buFont typeface="Cambria"/>
              <a:buChar char="➢"/>
            </a:pPr>
            <a:r>
              <a:rPr b="1" i="0" lang="en-US" sz="2000" u="sng" cap="none" strike="noStrike">
                <a:solidFill>
                  <a:srgbClr val="222635"/>
                </a:solidFill>
                <a:latin typeface="Roboto"/>
                <a:ea typeface="Roboto"/>
                <a:cs typeface="Roboto"/>
                <a:sym typeface="Roboto"/>
              </a:rPr>
              <a:t>ngAfterViewChecked </a:t>
            </a:r>
            <a:r>
              <a:rPr i="0" lang="en-US" sz="2000" u="none" cap="none" strike="noStrike">
                <a:solidFill>
                  <a:srgbClr val="222635"/>
                </a:solidFill>
                <a:latin typeface="Roboto"/>
                <a:ea typeface="Roboto"/>
                <a:cs typeface="Roboto"/>
                <a:sym typeface="Roboto"/>
              </a:rPr>
              <a:t>– This method is called after the </a:t>
            </a:r>
            <a:r>
              <a:rPr i="0" lang="en-US" sz="2000" u="none" cap="none" strike="noStrike">
                <a:solidFill>
                  <a:srgbClr val="000000"/>
                </a:solidFill>
                <a:latin typeface="Roboto"/>
                <a:ea typeface="Roboto"/>
                <a:cs typeface="Roboto"/>
                <a:sym typeface="Roboto"/>
              </a:rPr>
              <a:t>ngAterViewInit()</a:t>
            </a:r>
            <a:r>
              <a:rPr i="0" lang="en-US" sz="2000" u="none" cap="none" strike="noStrike">
                <a:solidFill>
                  <a:srgbClr val="222635"/>
                </a:solidFill>
                <a:latin typeface="Roboto"/>
                <a:ea typeface="Roboto"/>
                <a:cs typeface="Roboto"/>
                <a:sym typeface="Roboto"/>
              </a:rPr>
              <a:t> method. It is executed every time the view of the given component has been checked by the change detection algorithm of Angular. This method executes after every subsequent execution of the </a:t>
            </a:r>
            <a:r>
              <a:rPr i="0" lang="en-US" sz="2000" u="none" cap="none" strike="noStrike">
                <a:solidFill>
                  <a:srgbClr val="000000"/>
                </a:solidFill>
                <a:latin typeface="Roboto"/>
                <a:ea typeface="Roboto"/>
                <a:cs typeface="Roboto"/>
                <a:sym typeface="Roboto"/>
              </a:rPr>
              <a:t>ngAfterContentChecked()</a:t>
            </a:r>
            <a:r>
              <a:rPr i="0" lang="en-US" sz="2000" u="none" cap="none" strike="noStrike">
                <a:solidFill>
                  <a:srgbClr val="222635"/>
                </a:solidFill>
                <a:latin typeface="Roboto"/>
                <a:ea typeface="Roboto"/>
                <a:cs typeface="Roboto"/>
                <a:sym typeface="Roboto"/>
              </a:rPr>
              <a:t>. This method also executes when any binding of the children directives has been changed. So this method is very useful when the component waits for some value which is coming from its child components.</a:t>
            </a:r>
            <a:endParaRPr sz="2000">
              <a:latin typeface="Roboto"/>
              <a:ea typeface="Roboto"/>
              <a:cs typeface="Roboto"/>
              <a:sym typeface="Roboto"/>
            </a:endParaRPr>
          </a:p>
          <a:p>
            <a:pPr indent="-127000" lvl="0" marL="0" marR="0" rtl="0" algn="just">
              <a:lnSpc>
                <a:spcPct val="115000"/>
              </a:lnSpc>
              <a:spcBef>
                <a:spcPts val="1000"/>
              </a:spcBef>
              <a:spcAft>
                <a:spcPts val="0"/>
              </a:spcAft>
              <a:buClr>
                <a:srgbClr val="222635"/>
              </a:buClr>
              <a:buSzPts val="2000"/>
              <a:buFont typeface="Cambria"/>
              <a:buChar char="➢"/>
            </a:pPr>
            <a:r>
              <a:rPr b="1" i="0" lang="en-US" sz="2000" u="sng" cap="none" strike="noStrike">
                <a:solidFill>
                  <a:srgbClr val="222635"/>
                </a:solidFill>
                <a:latin typeface="Roboto"/>
                <a:ea typeface="Roboto"/>
                <a:cs typeface="Roboto"/>
                <a:sym typeface="Roboto"/>
              </a:rPr>
              <a:t>ngOnDestroy</a:t>
            </a:r>
            <a:r>
              <a:rPr i="0" lang="en-US" sz="2000" u="none" cap="none" strike="noStrike">
                <a:solidFill>
                  <a:srgbClr val="222635"/>
                </a:solidFill>
                <a:latin typeface="Roboto"/>
                <a:ea typeface="Roboto"/>
                <a:cs typeface="Roboto"/>
                <a:sym typeface="Roboto"/>
              </a:rPr>
              <a:t> – This method will be executed just before Angular destroys the components. This method is very useful for unsubscribing from the observables and detaching the event handlers to avoid memory leaks. Actually, it is called just before the instance of the component is finally destroyed. This method is called just before the component is removed from the DOM.</a:t>
            </a:r>
            <a:endParaRPr sz="2000">
              <a:latin typeface="Roboto"/>
              <a:ea typeface="Roboto"/>
              <a:cs typeface="Roboto"/>
              <a:sym typeface="Roboto"/>
            </a:endParaRPr>
          </a:p>
          <a:p>
            <a:pPr indent="0" lvl="0" marL="0" marR="0" rtl="0" algn="l">
              <a:lnSpc>
                <a:spcPct val="115000"/>
              </a:lnSpc>
              <a:spcBef>
                <a:spcPts val="0"/>
              </a:spcBef>
              <a:spcAft>
                <a:spcPts val="0"/>
              </a:spcAft>
              <a:buClr>
                <a:srgbClr val="3F3F3F"/>
              </a:buClr>
              <a:buSzPts val="1800"/>
              <a:buFont typeface="Candara"/>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6cfeb4e4de_1_0"/>
          <p:cNvSpPr txBox="1"/>
          <p:nvPr>
            <p:ph type="title"/>
          </p:nvPr>
        </p:nvSpPr>
        <p:spPr>
          <a:xfrm>
            <a:off x="432000" y="4320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ng-disabled Directive</a:t>
            </a:r>
            <a:endParaRPr/>
          </a:p>
        </p:txBody>
      </p:sp>
      <p:sp>
        <p:nvSpPr>
          <p:cNvPr id="620" name="Google Shape;620;g6cfeb4e4de_1_0"/>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621" name="Google Shape;621;g6cfeb4e4de_1_0"/>
          <p:cNvPicPr preferRelativeResize="0"/>
          <p:nvPr/>
        </p:nvPicPr>
        <p:blipFill rotWithShape="1">
          <a:blip r:embed="rId3">
            <a:alphaModFix/>
          </a:blip>
          <a:srcRect b="7944" l="0" r="24288" t="0"/>
          <a:stretch/>
        </p:blipFill>
        <p:spPr>
          <a:xfrm>
            <a:off x="304800" y="1321200"/>
            <a:ext cx="6433951" cy="3371426"/>
          </a:xfrm>
          <a:prstGeom prst="rect">
            <a:avLst/>
          </a:prstGeom>
          <a:noFill/>
          <a:ln cap="flat" cmpd="sng" w="9525">
            <a:solidFill>
              <a:schemeClr val="dk2"/>
            </a:solidFill>
            <a:prstDash val="solid"/>
            <a:round/>
            <a:headEnd len="sm" w="sm" type="none"/>
            <a:tailEnd len="sm" w="sm" type="none"/>
          </a:ln>
        </p:spPr>
      </p:pic>
      <p:pic>
        <p:nvPicPr>
          <p:cNvPr id="622" name="Google Shape;622;g6cfeb4e4de_1_0"/>
          <p:cNvPicPr preferRelativeResize="0"/>
          <p:nvPr/>
        </p:nvPicPr>
        <p:blipFill>
          <a:blip r:embed="rId4">
            <a:alphaModFix/>
          </a:blip>
          <a:stretch>
            <a:fillRect/>
          </a:stretch>
        </p:blipFill>
        <p:spPr>
          <a:xfrm>
            <a:off x="5713400" y="3562375"/>
            <a:ext cx="5300850" cy="30358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2"/>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628" name="Google Shape;628;p12"/>
          <p:cNvPicPr preferRelativeResize="0"/>
          <p:nvPr/>
        </p:nvPicPr>
        <p:blipFill rotWithShape="1">
          <a:blip r:embed="rId3">
            <a:alphaModFix/>
          </a:blip>
          <a:srcRect b="0" l="0" r="0" t="0"/>
          <a:stretch/>
        </p:blipFill>
        <p:spPr>
          <a:xfrm>
            <a:off x="1996752" y="1184988"/>
            <a:ext cx="7464490" cy="31584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6cfeb4e4de_2_0"/>
          <p:cNvSpPr txBox="1"/>
          <p:nvPr>
            <p:ph type="title"/>
          </p:nvPr>
        </p:nvSpPr>
        <p:spPr>
          <a:xfrm>
            <a:off x="432000" y="432000"/>
            <a:ext cx="113280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Angular Advantage</a:t>
            </a:r>
            <a:endParaRPr/>
          </a:p>
        </p:txBody>
      </p:sp>
      <p:sp>
        <p:nvSpPr>
          <p:cNvPr id="635" name="Google Shape;635;g6cfeb4e4de_2_0"/>
          <p:cNvSpPr txBox="1"/>
          <p:nvPr>
            <p:ph idx="1" type="body"/>
          </p:nvPr>
        </p:nvSpPr>
        <p:spPr>
          <a:xfrm>
            <a:off x="431800" y="1084200"/>
            <a:ext cx="11339400" cy="5363400"/>
          </a:xfrm>
          <a:prstGeom prst="rect">
            <a:avLst/>
          </a:prstGeom>
        </p:spPr>
        <p:txBody>
          <a:bodyPr anchorCtr="0" anchor="t" bIns="0" lIns="0" spcFirstLastPara="1" rIns="0" wrap="square" tIns="0">
            <a:noAutofit/>
          </a:bodyPr>
          <a:lstStyle/>
          <a:p>
            <a:pPr indent="-381000" lvl="0" marL="698500" rtl="0" algn="l">
              <a:lnSpc>
                <a:spcPct val="150000"/>
              </a:lnSpc>
              <a:spcBef>
                <a:spcPts val="0"/>
              </a:spcBef>
              <a:spcAft>
                <a:spcPts val="0"/>
              </a:spcAft>
              <a:buClr>
                <a:srgbClr val="3A3A3A"/>
              </a:buClr>
              <a:buSzPts val="2400"/>
              <a:buFont typeface="Roboto"/>
              <a:buChar char="➢"/>
            </a:pPr>
            <a:r>
              <a:rPr lang="en-US" sz="2400">
                <a:solidFill>
                  <a:srgbClr val="3A3A3A"/>
                </a:solidFill>
                <a:highlight>
                  <a:srgbClr val="FFFFFF"/>
                </a:highlight>
                <a:latin typeface="Roboto"/>
                <a:ea typeface="Roboto"/>
                <a:cs typeface="Roboto"/>
                <a:sym typeface="Roboto"/>
              </a:rPr>
              <a:t>Angular presents you not only the tools but also design patterns to build your project in a maintainable way. </a:t>
            </a:r>
            <a:endParaRPr sz="2400">
              <a:solidFill>
                <a:srgbClr val="3A3A3A"/>
              </a:solidFill>
              <a:highlight>
                <a:srgbClr val="FFFFFF"/>
              </a:highlight>
              <a:latin typeface="Roboto"/>
              <a:ea typeface="Roboto"/>
              <a:cs typeface="Roboto"/>
              <a:sym typeface="Roboto"/>
            </a:endParaRPr>
          </a:p>
          <a:p>
            <a:pPr indent="-381000" lvl="0" marL="698500" rtl="0" algn="l">
              <a:lnSpc>
                <a:spcPct val="150000"/>
              </a:lnSpc>
              <a:spcBef>
                <a:spcPts val="0"/>
              </a:spcBef>
              <a:spcAft>
                <a:spcPts val="0"/>
              </a:spcAft>
              <a:buClr>
                <a:srgbClr val="3A3A3A"/>
              </a:buClr>
              <a:buSzPts val="2400"/>
              <a:buFont typeface="Roboto"/>
              <a:buChar char="➢"/>
            </a:pPr>
            <a:r>
              <a:rPr lang="en-US" sz="2400">
                <a:solidFill>
                  <a:srgbClr val="3A3A3A"/>
                </a:solidFill>
                <a:highlight>
                  <a:srgbClr val="FFFFFF"/>
                </a:highlight>
                <a:latin typeface="Roboto"/>
                <a:ea typeface="Roboto"/>
                <a:cs typeface="Roboto"/>
                <a:sym typeface="Roboto"/>
              </a:rPr>
              <a:t>It’s JavaScript, but better. </a:t>
            </a:r>
            <a:endParaRPr sz="2400">
              <a:solidFill>
                <a:srgbClr val="3A3A3A"/>
              </a:solidFill>
              <a:highlight>
                <a:srgbClr val="FFFFFF"/>
              </a:highlight>
              <a:latin typeface="Roboto"/>
              <a:ea typeface="Roboto"/>
              <a:cs typeface="Roboto"/>
              <a:sym typeface="Roboto"/>
            </a:endParaRPr>
          </a:p>
          <a:p>
            <a:pPr indent="-381000" lvl="0" marL="698500" rtl="0" algn="l">
              <a:lnSpc>
                <a:spcPct val="150000"/>
              </a:lnSpc>
              <a:spcBef>
                <a:spcPts val="0"/>
              </a:spcBef>
              <a:spcAft>
                <a:spcPts val="0"/>
              </a:spcAft>
              <a:buClr>
                <a:srgbClr val="3A3A3A"/>
              </a:buClr>
              <a:buSzPts val="2400"/>
              <a:buFont typeface="Roboto"/>
              <a:buChar char="➢"/>
            </a:pPr>
            <a:r>
              <a:rPr lang="en-US" sz="2400">
                <a:solidFill>
                  <a:srgbClr val="3A3A3A"/>
                </a:solidFill>
                <a:highlight>
                  <a:srgbClr val="FFFFFF"/>
                </a:highlight>
                <a:latin typeface="Roboto"/>
                <a:ea typeface="Roboto"/>
                <a:cs typeface="Roboto"/>
                <a:sym typeface="Roboto"/>
              </a:rPr>
              <a:t>No need to reinvent the bicycle</a:t>
            </a:r>
            <a:endParaRPr sz="2400">
              <a:solidFill>
                <a:srgbClr val="3A3A3A"/>
              </a:solidFill>
              <a:highlight>
                <a:srgbClr val="FFFFFF"/>
              </a:highlight>
              <a:latin typeface="Roboto"/>
              <a:ea typeface="Roboto"/>
              <a:cs typeface="Roboto"/>
              <a:sym typeface="Roboto"/>
            </a:endParaRPr>
          </a:p>
          <a:p>
            <a:pPr indent="-381000" lvl="0" marL="698500" rtl="0" algn="l">
              <a:lnSpc>
                <a:spcPct val="150000"/>
              </a:lnSpc>
              <a:spcBef>
                <a:spcPts val="0"/>
              </a:spcBef>
              <a:spcAft>
                <a:spcPts val="0"/>
              </a:spcAft>
              <a:buClr>
                <a:srgbClr val="3A3A3A"/>
              </a:buClr>
              <a:buSzPts val="2400"/>
              <a:buFont typeface="Roboto"/>
              <a:buChar char="➢"/>
            </a:pPr>
            <a:r>
              <a:rPr lang="en-US" sz="2400">
                <a:solidFill>
                  <a:srgbClr val="3A3A3A"/>
                </a:solidFill>
                <a:highlight>
                  <a:srgbClr val="FFFFFF"/>
                </a:highlight>
                <a:latin typeface="Roboto"/>
                <a:ea typeface="Roboto"/>
                <a:cs typeface="Roboto"/>
                <a:sym typeface="Roboto"/>
              </a:rPr>
              <a:t>Components are decoupled</a:t>
            </a:r>
            <a:endParaRPr sz="2400">
              <a:solidFill>
                <a:srgbClr val="3A3A3A"/>
              </a:solidFill>
              <a:highlight>
                <a:srgbClr val="FFFFFF"/>
              </a:highlight>
              <a:latin typeface="Roboto"/>
              <a:ea typeface="Roboto"/>
              <a:cs typeface="Roboto"/>
              <a:sym typeface="Roboto"/>
            </a:endParaRPr>
          </a:p>
          <a:p>
            <a:pPr indent="-381000" lvl="0" marL="698500" rtl="0" algn="l">
              <a:lnSpc>
                <a:spcPct val="150000"/>
              </a:lnSpc>
              <a:spcBef>
                <a:spcPts val="0"/>
              </a:spcBef>
              <a:spcAft>
                <a:spcPts val="0"/>
              </a:spcAft>
              <a:buClr>
                <a:srgbClr val="3A3A3A"/>
              </a:buClr>
              <a:buSzPts val="2400"/>
              <a:buFont typeface="Roboto"/>
              <a:buChar char="➢"/>
            </a:pPr>
            <a:r>
              <a:rPr lang="en-US" sz="2400">
                <a:solidFill>
                  <a:srgbClr val="3A3A3A"/>
                </a:solidFill>
                <a:highlight>
                  <a:srgbClr val="FFFFFF"/>
                </a:highlight>
                <a:latin typeface="Roboto"/>
                <a:ea typeface="Roboto"/>
                <a:cs typeface="Roboto"/>
                <a:sym typeface="Roboto"/>
              </a:rPr>
              <a:t>All DOM manipulation happens where it should happen</a:t>
            </a:r>
            <a:endParaRPr sz="2400">
              <a:solidFill>
                <a:srgbClr val="3A3A3A"/>
              </a:solidFill>
              <a:highlight>
                <a:srgbClr val="FFFFFF"/>
              </a:highlight>
              <a:latin typeface="Roboto"/>
              <a:ea typeface="Roboto"/>
              <a:cs typeface="Roboto"/>
              <a:sym typeface="Roboto"/>
            </a:endParaRPr>
          </a:p>
          <a:p>
            <a:pPr indent="-381000" lvl="0" marL="698500" rtl="0" algn="l">
              <a:lnSpc>
                <a:spcPct val="150000"/>
              </a:lnSpc>
              <a:spcBef>
                <a:spcPts val="0"/>
              </a:spcBef>
              <a:spcAft>
                <a:spcPts val="0"/>
              </a:spcAft>
              <a:buClr>
                <a:srgbClr val="3A3A3A"/>
              </a:buClr>
              <a:buSzPts val="2400"/>
              <a:buFont typeface="Roboto"/>
              <a:buChar char="➢"/>
            </a:pPr>
            <a:r>
              <a:rPr lang="en-US" sz="2400">
                <a:solidFill>
                  <a:srgbClr val="3A3A3A"/>
                </a:solidFill>
                <a:highlight>
                  <a:srgbClr val="FFFFFF"/>
                </a:highlight>
                <a:latin typeface="Roboto"/>
                <a:ea typeface="Roboto"/>
                <a:cs typeface="Roboto"/>
                <a:sym typeface="Roboto"/>
              </a:rPr>
              <a:t>Testing is at the heart</a:t>
            </a:r>
            <a:endParaRPr sz="2400">
              <a:solidFill>
                <a:srgbClr val="3A3A3A"/>
              </a:solidFill>
              <a:highlight>
                <a:srgbClr val="FFFFFF"/>
              </a:highlight>
              <a:latin typeface="Roboto"/>
              <a:ea typeface="Roboto"/>
              <a:cs typeface="Roboto"/>
              <a:sym typeface="Roboto"/>
            </a:endParaRPr>
          </a:p>
          <a:p>
            <a:pPr indent="-381000" lvl="0" marL="698500" rtl="0" algn="l">
              <a:lnSpc>
                <a:spcPct val="150000"/>
              </a:lnSpc>
              <a:spcBef>
                <a:spcPts val="0"/>
              </a:spcBef>
              <a:spcAft>
                <a:spcPts val="0"/>
              </a:spcAft>
              <a:buClr>
                <a:srgbClr val="3A3A3A"/>
              </a:buClr>
              <a:buSzPts val="2400"/>
              <a:buFont typeface="Roboto"/>
              <a:buChar char="➢"/>
            </a:pPr>
            <a:r>
              <a:rPr lang="en-US" sz="2400">
                <a:solidFill>
                  <a:srgbClr val="3A3A3A"/>
                </a:solidFill>
                <a:highlight>
                  <a:srgbClr val="FFFFFF"/>
                </a:highlight>
                <a:latin typeface="Roboto"/>
                <a:ea typeface="Roboto"/>
                <a:cs typeface="Roboto"/>
                <a:sym typeface="Roboto"/>
              </a:rPr>
              <a:t>Angular is mobile and desktop-ready</a:t>
            </a:r>
            <a:endParaRPr sz="2400">
              <a:solidFill>
                <a:srgbClr val="3A3A3A"/>
              </a:solidFill>
              <a:highlight>
                <a:srgbClr val="FFFFFF"/>
              </a:highlight>
              <a:latin typeface="Roboto"/>
              <a:ea typeface="Roboto"/>
              <a:cs typeface="Roboto"/>
              <a:sym typeface="Roboto"/>
            </a:endParaRPr>
          </a:p>
          <a:p>
            <a:pPr indent="-381000" lvl="0" marL="698500" rtl="0" algn="l">
              <a:lnSpc>
                <a:spcPct val="150000"/>
              </a:lnSpc>
              <a:spcBef>
                <a:spcPts val="0"/>
              </a:spcBef>
              <a:spcAft>
                <a:spcPts val="0"/>
              </a:spcAft>
              <a:buClr>
                <a:srgbClr val="3A3A3A"/>
              </a:buClr>
              <a:buSzPts val="2400"/>
              <a:buFont typeface="Roboto"/>
              <a:buChar char="➢"/>
            </a:pPr>
            <a:r>
              <a:rPr lang="en-US" sz="2400">
                <a:solidFill>
                  <a:srgbClr val="3A3A3A"/>
                </a:solidFill>
                <a:highlight>
                  <a:srgbClr val="FFFFFF"/>
                </a:highlight>
                <a:latin typeface="Roboto"/>
                <a:ea typeface="Roboto"/>
                <a:cs typeface="Roboto"/>
                <a:sym typeface="Roboto"/>
              </a:rPr>
              <a:t>Angular is actively maintained</a:t>
            </a:r>
            <a:endParaRPr sz="2400"/>
          </a:p>
        </p:txBody>
      </p:sp>
      <p:sp>
        <p:nvSpPr>
          <p:cNvPr id="636" name="Google Shape;636;g6cfeb4e4de_2_0"/>
          <p:cNvSpPr txBox="1"/>
          <p:nvPr>
            <p:ph idx="12" type="sldNum"/>
          </p:nvPr>
        </p:nvSpPr>
        <p:spPr>
          <a:xfrm>
            <a:off x="11760000" y="6371351"/>
            <a:ext cx="432000" cy="43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19" name="Google Shape;319;p5"/>
          <p:cNvPicPr preferRelativeResize="0"/>
          <p:nvPr/>
        </p:nvPicPr>
        <p:blipFill rotWithShape="1">
          <a:blip r:embed="rId3">
            <a:alphaModFix/>
          </a:blip>
          <a:srcRect b="0" l="0" r="0" t="0"/>
          <a:stretch/>
        </p:blipFill>
        <p:spPr>
          <a:xfrm>
            <a:off x="38100" y="0"/>
            <a:ext cx="12153900" cy="617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25" name="Google Shape;325;p6"/>
          <p:cNvPicPr preferRelativeResize="0"/>
          <p:nvPr/>
        </p:nvPicPr>
        <p:blipFill rotWithShape="1">
          <a:blip r:embed="rId3">
            <a:alphaModFix/>
          </a:blip>
          <a:srcRect b="0" l="0" r="0" t="0"/>
          <a:stretch/>
        </p:blipFill>
        <p:spPr>
          <a:xfrm>
            <a:off x="95541" y="0"/>
            <a:ext cx="11515725" cy="612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7"/>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31" name="Google Shape;331;p7"/>
          <p:cNvPicPr preferRelativeResize="0"/>
          <p:nvPr/>
        </p:nvPicPr>
        <p:blipFill rotWithShape="1">
          <a:blip r:embed="rId3">
            <a:alphaModFix/>
          </a:blip>
          <a:srcRect b="0" l="0" r="0" t="0"/>
          <a:stretch/>
        </p:blipFill>
        <p:spPr>
          <a:xfrm>
            <a:off x="85725" y="121298"/>
            <a:ext cx="12020550" cy="590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8"/>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37" name="Google Shape;337;p8"/>
          <p:cNvPicPr preferRelativeResize="0"/>
          <p:nvPr/>
        </p:nvPicPr>
        <p:blipFill rotWithShape="1">
          <a:blip r:embed="rId3">
            <a:alphaModFix/>
          </a:blip>
          <a:srcRect b="0" l="0" r="0" t="0"/>
          <a:stretch/>
        </p:blipFill>
        <p:spPr>
          <a:xfrm>
            <a:off x="-121298" y="135106"/>
            <a:ext cx="12192000" cy="62362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9"/>
          <p:cNvSpPr txBox="1"/>
          <p:nvPr>
            <p:ph idx="12" type="sldNum"/>
          </p:nvPr>
        </p:nvSpPr>
        <p:spPr>
          <a:xfrm>
            <a:off x="11760000" y="6371351"/>
            <a:ext cx="432000" cy="432000"/>
          </a:xfrm>
          <a:prstGeom prst="rect">
            <a:avLst/>
          </a:prstGeom>
          <a:solidFill>
            <a:srgbClr val="3F3F3F"/>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43" name="Google Shape;343;p9"/>
          <p:cNvPicPr preferRelativeResize="0"/>
          <p:nvPr/>
        </p:nvPicPr>
        <p:blipFill rotWithShape="1">
          <a:blip r:embed="rId3">
            <a:alphaModFix/>
          </a:blip>
          <a:srcRect b="0" l="0" r="0" t="0"/>
          <a:stretch/>
        </p:blipFill>
        <p:spPr>
          <a:xfrm>
            <a:off x="0" y="0"/>
            <a:ext cx="12153900" cy="5981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2018-11-05T03:41:30Z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2018-08-01T18:59:51.9197316Z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